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9" name="Shape 1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 flipV="1">
            <a:off x="7994302" y="45262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8" name="Shape 118"/>
          <p:cNvSpPr/>
          <p:nvPr>
            <p:ph type="body" sz="quarter" idx="13"/>
          </p:nvPr>
        </p:nvSpPr>
        <p:spPr>
          <a:xfrm>
            <a:off x="508000" y="35052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SzTx/>
              <a:buNone/>
              <a:defRPr i="1" sz="24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r>
              <a:t>Lorem Ipsum Dolor</a:t>
            </a:r>
          </a:p>
        </p:txBody>
      </p:sp>
      <p:sp>
        <p:nvSpPr>
          <p:cNvPr id="119" name="Shape 119"/>
          <p:cNvSpPr/>
          <p:nvPr>
            <p:ph type="title"/>
          </p:nvPr>
        </p:nvSpPr>
        <p:spPr>
          <a:xfrm>
            <a:off x="508000" y="4140200"/>
            <a:ext cx="7200900" cy="2413000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spcBef>
                <a:spcPts val="1600"/>
              </a:spcBef>
              <a:defRPr sz="7000">
                <a:solidFill>
                  <a:srgbClr val="D93E2B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8280400" y="414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4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0" indent="228600">
              <a:spcBef>
                <a:spcPts val="0"/>
              </a:spcBef>
              <a:buSzTx/>
              <a:buNone/>
              <a:defRPr sz="24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0" indent="457200">
              <a:spcBef>
                <a:spcPts val="0"/>
              </a:spcBef>
              <a:buSzTx/>
              <a:buNone/>
              <a:defRPr sz="24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0" indent="685800">
              <a:spcBef>
                <a:spcPts val="0"/>
              </a:spcBef>
              <a:buSzTx/>
              <a:buNone/>
              <a:defRPr sz="24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0" indent="914400">
              <a:spcBef>
                <a:spcPts val="0"/>
              </a:spcBef>
              <a:buSzTx/>
              <a:buNone/>
              <a:defRPr sz="24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hape 121"/>
          <p:cNvSpPr/>
          <p:nvPr>
            <p:ph type="sldNum" sz="quarter" idx="2"/>
          </p:nvPr>
        </p:nvSpPr>
        <p:spPr>
          <a:xfrm>
            <a:off x="6324599" y="9258300"/>
            <a:ext cx="342901" cy="406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C4946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508000" y="21717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" name="Shape 129"/>
          <p:cNvSpPr/>
          <p:nvPr/>
        </p:nvSpPr>
        <p:spPr>
          <a:xfrm>
            <a:off x="508000" y="6350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0" name="Shape 130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600"/>
              </a:spcBef>
              <a:defRPr sz="7000">
                <a:solidFill>
                  <a:srgbClr val="D93E2B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</p:spPr>
        <p:txBody>
          <a:bodyPr/>
          <a:lstStyle>
            <a:lvl1pPr marL="469900" indent="-4699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939800" indent="-4699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409700" indent="-4699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879600" indent="-4699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349500" indent="-4699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2" name="Shape 132"/>
          <p:cNvSpPr/>
          <p:nvPr>
            <p:ph type="sldNum" sz="quarter" idx="2"/>
          </p:nvPr>
        </p:nvSpPr>
        <p:spPr>
          <a:xfrm>
            <a:off x="6324599" y="9258300"/>
            <a:ext cx="342901" cy="406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C4946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xfrm>
            <a:off x="514350" y="113359"/>
            <a:ext cx="7200900" cy="241300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pPr>
            <a:r>
              <a:t>Rasayana: </a:t>
            </a:r>
          </a:p>
          <a:p>
            <a:pPr>
              <a:defRPr sz="5000"/>
            </a:pPr>
            <a:r>
              <a:t>The Way of Mercury</a:t>
            </a:r>
          </a:p>
        </p:txBody>
      </p:sp>
      <p:pic>
        <p:nvPicPr>
          <p:cNvPr id="142" name="Rasashastra-and-Bhaishajya-Kalpana-mi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82299" y="64596"/>
            <a:ext cx="5816436" cy="58164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26848e6a7712ffd9caec6b16bf5614bd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84894" y="5999741"/>
            <a:ext cx="5993401" cy="35130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main-qimg-1dfe0377de034c952c491c3d66cd3b53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47875" y="6680200"/>
            <a:ext cx="3909689" cy="2935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unnamed (2)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81392" y="2506322"/>
            <a:ext cx="2770719" cy="39960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syyy1.jpg"/>
          <p:cNvPicPr>
            <a:picLocks noChangeAspect="1"/>
          </p:cNvPicPr>
          <p:nvPr/>
        </p:nvPicPr>
        <p:blipFill>
          <a:blip r:embed="rId6">
            <a:alphaModFix amt="4000"/>
            <a:extLst/>
          </a:blip>
          <a:stretch>
            <a:fillRect/>
          </a:stretch>
        </p:blipFill>
        <p:spPr>
          <a:xfrm>
            <a:off x="2130213" y="2148911"/>
            <a:ext cx="7200901" cy="6000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