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58" r:id="rId5"/>
    <p:sldId id="273" r:id="rId6"/>
    <p:sldId id="278" r:id="rId7"/>
    <p:sldId id="265" r:id="rId8"/>
    <p:sldId id="266" r:id="rId9"/>
    <p:sldId id="268" r:id="rId10"/>
    <p:sldId id="267" r:id="rId11"/>
    <p:sldId id="263" r:id="rId12"/>
    <p:sldId id="269" r:id="rId13"/>
    <p:sldId id="270" r:id="rId14"/>
    <p:sldId id="279" r:id="rId15"/>
    <p:sldId id="275" r:id="rId16"/>
    <p:sldId id="260" r:id="rId17"/>
    <p:sldId id="264" r:id="rId18"/>
    <p:sldId id="25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06D6-414F-27A1-DC28-DF67CD95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F59C1-0BFD-5F02-1A97-F49645B96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D2114-FEBA-8BF0-F742-02161AF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DA332-2C71-2F40-7EBC-31065E77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397BA-4646-2D08-139A-2A1C9CF3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4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458E-EC92-5CAD-EA1A-23716CA3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21902-78EF-B592-4ABF-2D5BFC8D4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CD136-F1A2-850F-49F9-FF609182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36337-E0FD-5F9F-8FA1-C765A07F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95F0-3F5E-47CF-769D-ACB7F0CE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60BA0-9F80-3D84-C81D-594B9C31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713B6-BF9B-4D82-7B81-884E4D32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624C2-5DBD-6F6E-D690-759F1BC8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8997-7892-B533-997C-5B7E4C17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FF2E-F7CD-1450-A5B3-FF6BA40A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FB01-CC94-1189-992E-DC731798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7F27-5507-1F44-1A5F-C1FB6261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227E9-7169-483B-8CEC-C241EDE0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B8E5E-37A7-BE60-54D2-598CD21F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CC61A-085B-D9BD-A8F8-D6BA366B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7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BDDE-1A70-BD2D-ED32-029458A4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69916-AB7D-1249-D0BA-638855AA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2C919-92C5-7618-19D4-4A1E8841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44995-43F4-B6CC-3512-DAAE2FF2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0F3FF-5AFF-513A-3522-746525C8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2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2A98-57EE-9DAA-1D32-B208DC82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938A-7BE7-3DA5-80B2-2948A867E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CB862-359B-7EF8-F7C5-8A074F830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BC747-277D-FE6F-BE77-C956B108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03EB3-9ABE-A8D8-A2FC-23CA250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DBFEA-ED43-4492-A66C-ADD71252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8F14-6F57-71E0-E631-0622820E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FD80A-4537-4B9B-03F0-A4BF5B776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2876E-CDC8-3D3B-2BD0-A406DEAC9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888F0-AB83-34AB-42D7-F2679680E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BC9A2-1406-104A-7874-BCA5BDC7D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13BFD-1265-6FA2-59D4-F419C5B5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8B169-A762-0CF9-9444-320C2432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E2460-2C72-67A7-BE1D-CD061066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4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61C-71D4-B7E4-E07B-043B0A73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E66A4-2BA0-49AB-4658-7D0F5977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1B3D5-2CCE-05C2-BCEA-6F7235BD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D5BC0-5CAE-1491-3FBF-DCA6947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9EE51-0B96-FAF4-4BDD-F9CE0D36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3514C-877B-6952-6207-B717AAC6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F52F1-90BF-821E-74D3-2367A5B4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4F18-D300-7C4B-D597-7A041150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8749F-C13E-00FD-43D6-C934B7BB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27970-F96B-1ABB-8957-8FB88A1C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7F84F-813A-7B11-DF9F-DAFF29C1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3613-EFB7-1AB9-949A-D7B41C4A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D82B2-070C-7DF0-6FCD-E62549D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3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0DFC-51F1-13A9-598F-913F4AF3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68033-FFCE-82BB-439F-8AC014B9C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7A102-16B3-44D5-8B52-67F053094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ABE99-E095-305A-8741-6BC9105A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0A6FD-BB03-D544-7D9C-9DC73BEB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D81D8-1EAD-20F8-C596-AB440747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62CE-226C-7917-7EA9-3522F4C2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9FC1A-FE1E-F18D-1F80-A1EB617B9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3C0A-7B87-0862-0754-A8948CBE4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FA62-760B-48D8-A33F-C679B084664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8E231-64F7-37E4-433B-0B1BE2E04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39A25-429C-FF4B-AF96-B93AE5125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572A-385A-4178-AEBB-4EE49988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3385B9-BA13-ED36-FEE2-A6B2A8DF782D}"/>
              </a:ext>
            </a:extLst>
          </p:cNvPr>
          <p:cNvSpPr txBox="1"/>
          <p:nvPr/>
        </p:nvSpPr>
        <p:spPr>
          <a:xfrm>
            <a:off x="1526875" y="1095555"/>
            <a:ext cx="91353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STUDY ABOUT JOHN THE BAPTIST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W. Bruce Pruitt, PM, GC, HPGM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to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Golden State College SRICF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Altos, CA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26, 2023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724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870964" y="687957"/>
            <a:ext cx="845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Virgin of the Rocks by Leonardo da Vinci (National Gallery London)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493B5-5243-F8F2-6EFB-7DDF8EBA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64" y="1613140"/>
            <a:ext cx="3402071" cy="52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3379773" y="690112"/>
            <a:ext cx="543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Baptism of the Lord by Bartolome Murillo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CDF77-9DF7-B61D-745C-74FB9A37E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05" y="1621766"/>
            <a:ext cx="4188987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3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821206" y="677504"/>
            <a:ext cx="854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Salome with the Head of Saint John the Baptist by </a:t>
            </a:r>
            <a:r>
              <a:rPr lang="en-US" sz="2400" dirty="0" err="1"/>
              <a:t>Onorio</a:t>
            </a:r>
            <a:r>
              <a:rPr lang="en-US" sz="2400" dirty="0"/>
              <a:t> </a:t>
            </a:r>
            <a:r>
              <a:rPr lang="en-US" sz="2400" dirty="0" err="1"/>
              <a:t>Marinari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DB89B-84D8-940A-DAE6-7EEBF769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55" y="1604513"/>
            <a:ext cx="4388288" cy="52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937359" y="688454"/>
            <a:ext cx="8317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Salome with the Head of Saint John the Baptist by Andrae Solorio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1AD4F-21FD-A6CF-FB41-5A57619BD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64" y="1595887"/>
            <a:ext cx="4321269" cy="52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7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557161" y="687788"/>
            <a:ext cx="907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Baptism of Christ (by Saint John the Baptist) by Leonardo da Vinci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C776D-FE44-F24B-416B-77A277AF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07" y="1621766"/>
            <a:ext cx="4367786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3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0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4867977" y="698739"/>
            <a:ext cx="245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Aaron and Moses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8FC1-95FF-229B-462C-9524CA7B1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1" y="1621766"/>
            <a:ext cx="3926776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2761464" y="690112"/>
            <a:ext cx="666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Saint John the Baptist by Bartolome Esteban Murillo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A8C50-EBEA-5282-1B1B-E7519B92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1" y="1621766"/>
            <a:ext cx="6762256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3772928" y="690111"/>
            <a:ext cx="464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Saint John the Evangelist on Patmos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1D7A4-06A5-ADE8-095E-F9236176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562819"/>
            <a:ext cx="56769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0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621101" y="707365"/>
            <a:ext cx="1095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Birth of John the Baptist announced to Zacharias by Massimo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Stanzione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80B8F-58B4-7675-FD1A-C2E06CF95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3" y="1564795"/>
            <a:ext cx="9209053" cy="47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2995054" y="687787"/>
            <a:ext cx="620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Saint John the Baptist by </a:t>
            </a:r>
            <a:r>
              <a:rPr lang="en-US" sz="2400" dirty="0" err="1"/>
              <a:t>Tiziano</a:t>
            </a:r>
            <a:r>
              <a:rPr lang="en-US" sz="2400" dirty="0"/>
              <a:t> </a:t>
            </a:r>
            <a:r>
              <a:rPr lang="en-US" sz="2400" dirty="0" err="1"/>
              <a:t>Vecellio</a:t>
            </a:r>
            <a:r>
              <a:rPr lang="en-US" sz="2400" dirty="0"/>
              <a:t> (Titian)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48EC21-D6B6-A3FE-D38D-E5BB147F2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58" y="1514367"/>
            <a:ext cx="3635082" cy="534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3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557161" y="687788"/>
            <a:ext cx="907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Baptism of Christ (by Saint John the Baptist) by Leonardo da Vinci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C776D-FE44-F24B-416B-77A277AF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07" y="1621766"/>
            <a:ext cx="4367786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7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2887012" y="706916"/>
            <a:ext cx="641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Saint John the Baptist Preaching by Luca Giordano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D895B51-F951-0282-B82B-14D9F260B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96" y="1618592"/>
            <a:ext cx="6639408" cy="5127266"/>
          </a:xfrm>
        </p:spPr>
      </p:pic>
    </p:spTree>
    <p:extLst>
      <p:ext uri="{BB962C8B-B14F-4D97-AF65-F5344CB8AC3E}">
        <p14:creationId xmlns:p14="http://schemas.microsoft.com/office/powerpoint/2010/main" val="112328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871542" y="698290"/>
            <a:ext cx="844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Infant Saint John with the Lamb by Bartolomé Esteban Murillo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5A70A-CBC1-63B9-3692-F4FE992A3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30" y="1611293"/>
            <a:ext cx="5346940" cy="51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226075" y="690112"/>
            <a:ext cx="973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Madonna and Child and St. John and the Angels by Michelangelo Buonarroti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9424E-A5A8-6F45-0C69-62E4FA64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29" y="1595887"/>
            <a:ext cx="3888739" cy="52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1070457" y="696251"/>
            <a:ext cx="1005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Madonna and Child with the Infant Saint John the Baptist by Leonardo da Vinci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1FAF0-6295-A216-C12F-71BCA0EB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60" y="1604513"/>
            <a:ext cx="3658280" cy="52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204A9-91A0-4D63-D090-1AD6F87F85F3}"/>
              </a:ext>
            </a:extLst>
          </p:cNvPr>
          <p:cNvSpPr txBox="1"/>
          <p:nvPr/>
        </p:nvSpPr>
        <p:spPr>
          <a:xfrm>
            <a:off x="2712252" y="688786"/>
            <a:ext cx="676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Virgin of the Rocks by Leonardo da Vinci (the Louvre)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F6418-9EFA-2B01-1A32-209D2906E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87" y="1604513"/>
            <a:ext cx="3215025" cy="52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0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210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Bailey</dc:creator>
  <cp:lastModifiedBy>Patrick Bailey</cp:lastModifiedBy>
  <cp:revision>36</cp:revision>
  <dcterms:created xsi:type="dcterms:W3CDTF">2023-01-24T17:21:59Z</dcterms:created>
  <dcterms:modified xsi:type="dcterms:W3CDTF">2023-02-27T17:56:01Z</dcterms:modified>
</cp:coreProperties>
</file>