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86" r:id="rId10"/>
    <p:sldId id="267" r:id="rId11"/>
    <p:sldId id="268" r:id="rId12"/>
    <p:sldId id="269" r:id="rId13"/>
    <p:sldId id="270" r:id="rId14"/>
    <p:sldId id="271" r:id="rId15"/>
    <p:sldId id="272" r:id="rId16"/>
    <p:sldId id="273" r:id="rId17"/>
    <p:sldId id="274" r:id="rId18"/>
    <p:sldId id="275" r:id="rId19"/>
    <p:sldId id="284" r:id="rId20"/>
    <p:sldId id="276" r:id="rId21"/>
    <p:sldId id="277" r:id="rId22"/>
    <p:sldId id="278" r:id="rId23"/>
    <p:sldId id="279" r:id="rId24"/>
    <p:sldId id="280" r:id="rId25"/>
    <p:sldId id="282" r:id="rId26"/>
    <p:sldId id="285" r:id="rId27"/>
    <p:sldId id="283" r:id="rId28"/>
    <p:sldId id="289" r:id="rId29"/>
    <p:sldId id="287" r:id="rId30"/>
    <p:sldId id="288" r:id="rId31"/>
    <p:sldId id="290" r:id="rId32"/>
    <p:sldId id="291" r:id="rId33"/>
    <p:sldId id="292" r:id="rId3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20Data%20Folder%20on%20Data%20Disc%20D\$$%20Patrick%20Bailey\$%20GSC%20SRICF\$$%20Papers%20Folder\Seal%20of%20the%20Ilumanti%20Order.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20Data%20Folder%20on%20Data%20Disc%20D\$$%20Patrick%20Bailey\$%20GSC%20SRICF\$$%20Papers%20Folder\Seal%20of%20the%20Ilumanti%20Order.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Illuminati Seal with</a:t>
            </a:r>
            <a:r>
              <a:rPr lang="en-US" baseline="0" dirty="0"/>
              <a:t> a SRICF Cross via Sacred Geometry (PGB)</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77700060977797E-2"/>
          <c:y val="7.7453514868237469E-2"/>
          <c:w val="0.95444599878044412"/>
          <c:h val="0.89957563952511355"/>
        </c:manualLayout>
      </c:layout>
      <c:scatterChart>
        <c:scatterStyle val="lineMarker"/>
        <c:varyColors val="0"/>
        <c:ser>
          <c:idx val="0"/>
          <c:order val="0"/>
          <c:spPr>
            <a:ln w="19050" cap="rnd">
              <a:solidFill>
                <a:schemeClr val="accent1"/>
              </a:solidFill>
              <a:round/>
            </a:ln>
            <a:effectLst/>
          </c:spPr>
          <c:marker>
            <c:symbol val="none"/>
          </c:marker>
          <c:xVal>
            <c:numRef>
              <c:f>Data!$C$4:$C$184</c:f>
              <c:numCache>
                <c:formatCode>General</c:formatCode>
                <c:ptCount val="181"/>
                <c:pt idx="0">
                  <c:v>0</c:v>
                </c:pt>
                <c:pt idx="1">
                  <c:v>3.4899578279556101E-2</c:v>
                </c:pt>
                <c:pt idx="2">
                  <c:v>6.9756636600007055E-2</c:v>
                </c:pt>
                <c:pt idx="3">
                  <c:v>0.10452870680651043</c:v>
                </c:pt>
                <c:pt idx="4">
                  <c:v>0.13917342428963347</c:v>
                </c:pt>
                <c:pt idx="5">
                  <c:v>0.17364857960034524</c:v>
                </c:pt>
                <c:pt idx="6">
                  <c:v>0.20791216987596892</c:v>
                </c:pt>
                <c:pt idx="7">
                  <c:v>0.24192245001443921</c:v>
                </c:pt>
                <c:pt idx="8">
                  <c:v>0.27563798353451685</c:v>
                </c:pt>
                <c:pt idx="9">
                  <c:v>0.30901769305999388</c:v>
                </c:pt>
                <c:pt idx="10">
                  <c:v>0.34202091036638377</c:v>
                </c:pt>
                <c:pt idx="11">
                  <c:v>0.3746074259291195</c:v>
                </c:pt>
                <c:pt idx="12">
                  <c:v>0.40673753791289496</c:v>
                </c:pt>
                <c:pt idx="13">
                  <c:v>0.43837210054246195</c:v>
                </c:pt>
                <c:pt idx="14">
                  <c:v>0.46947257179594992</c:v>
                </c:pt>
                <c:pt idx="15">
                  <c:v>0.50000106036260283</c:v>
                </c:pt>
                <c:pt idx="16">
                  <c:v>0.52992037180772</c:v>
                </c:pt>
                <c:pt idx="17">
                  <c:v>0.5591940538885577</c:v>
                </c:pt>
                <c:pt idx="18">
                  <c:v>0.58778644096597965</c:v>
                </c:pt>
                <c:pt idx="19">
                  <c:v>0.61566269745774693</c:v>
                </c:pt>
                <c:pt idx="20">
                  <c:v>0.64278886028050852</c:v>
                </c:pt>
                <c:pt idx="21">
                  <c:v>0.66913188022877901</c:v>
                </c:pt>
                <c:pt idx="22">
                  <c:v>0.69465966224049425</c:v>
                </c:pt>
                <c:pt idx="23">
                  <c:v>0.71934110450008215</c:v>
                </c:pt>
                <c:pt idx="24">
                  <c:v>0.74314613633141247</c:v>
                </c:pt>
                <c:pt idx="25">
                  <c:v>0.76604575483445425</c:v>
                </c:pt>
                <c:pt idx="26">
                  <c:v>0.78801206022100734</c:v>
                </c:pt>
                <c:pt idx="27">
                  <c:v>0.80901828980645563</c:v>
                </c:pt>
                <c:pt idx="28">
                  <c:v>0.82903885061612859</c:v>
                </c:pt>
                <c:pt idx="29">
                  <c:v>0.84804935056654385</c:v>
                </c:pt>
                <c:pt idx="30">
                  <c:v>0.86602662818354326</c:v>
                </c:pt>
                <c:pt idx="31">
                  <c:v>0.88294878082111239</c:v>
                </c:pt>
                <c:pt idx="32">
                  <c:v>0.89879519134650698</c:v>
                </c:pt>
                <c:pt idx="33">
                  <c:v>0.91354655325916956</c:v>
                </c:pt>
                <c:pt idx="34">
                  <c:v>0.92718489421283712</c:v>
                </c:pt>
                <c:pt idx="35">
                  <c:v>0.93969359791217921</c:v>
                </c:pt>
                <c:pt idx="36">
                  <c:v>0.95105742435728791</c:v>
                </c:pt>
                <c:pt idx="37">
                  <c:v>0.96126252841135817</c:v>
                </c:pt>
                <c:pt idx="38">
                  <c:v>0.97029647666893271</c:v>
                </c:pt>
                <c:pt idx="39">
                  <c:v>0.97814826260416188</c:v>
                </c:pt>
                <c:pt idx="40">
                  <c:v>0.98480831998062301</c:v>
                </c:pt>
                <c:pt idx="41">
                  <c:v>0.99026853450636088</c:v>
                </c:pt>
                <c:pt idx="42">
                  <c:v>0.99452225371994796</c:v>
                </c:pt>
                <c:pt idx="43">
                  <c:v>0.99756429509552202</c:v>
                </c:pt>
                <c:pt idx="44">
                  <c:v>0.99939095235692577</c:v>
                </c:pt>
                <c:pt idx="45">
                  <c:v>0.99999999999325373</c:v>
                </c:pt>
                <c:pt idx="46">
                  <c:v>0.99939069597030772</c:v>
                </c:pt>
                <c:pt idx="47">
                  <c:v>0.99756378263465495</c:v>
                </c:pt>
                <c:pt idx="48">
                  <c:v>0.99452148580918931</c:v>
                </c:pt>
                <c:pt idx="49">
                  <c:v>0.99026751208129615</c:v>
                </c:pt>
                <c:pt idx="50">
                  <c:v>0.98480704428692556</c:v>
                </c:pt>
                <c:pt idx="51">
                  <c:v>0.97814673519607487</c:v>
                </c:pt>
                <c:pt idx="52">
                  <c:v>0.97029469940737667</c:v>
                </c:pt>
                <c:pt idx="53">
                  <c:v>0.9612605034616627</c:v>
                </c:pt>
                <c:pt idx="54">
                  <c:v>0.95105515418655362</c:v>
                </c:pt>
                <c:pt idx="55">
                  <c:v>0.93969108528627232</c:v>
                </c:pt>
                <c:pt idx="56">
                  <c:v>0.92718214219301986</c:v>
                </c:pt>
                <c:pt idx="57">
                  <c:v>0.91354356519836943</c:v>
                </c:pt>
                <c:pt idx="58">
                  <c:v>0.89879197088523322</c:v>
                </c:pt>
                <c:pt idx="59">
                  <c:v>0.88294533188301927</c:v>
                </c:pt>
                <c:pt idx="60">
                  <c:v>0.86602295497064974</c:v>
                </c:pt>
                <c:pt idx="61">
                  <c:v>0.84804545755411576</c:v>
                </c:pt>
                <c:pt idx="62">
                  <c:v>0.82903474254722342</c:v>
                </c:pt>
                <c:pt idx="63">
                  <c:v>0.80901397168614653</c:v>
                </c:pt>
                <c:pt idx="64">
                  <c:v>0.78800753731028272</c:v>
                </c:pt>
                <c:pt idx="65">
                  <c:v>0.76604103264381029</c:v>
                </c:pt>
                <c:pt idx="66">
                  <c:v>0.7431412206141379</c:v>
                </c:pt>
                <c:pt idx="67">
                  <c:v>0.71933600124524921</c:v>
                </c:pt>
                <c:pt idx="68">
                  <c:v>0.69465437766566229</c:v>
                </c:pt>
                <c:pt idx="69">
                  <c:v>0.66912642077241802</c:v>
                </c:pt>
                <c:pt idx="70">
                  <c:v>0.64278323259415637</c:v>
                </c:pt>
                <c:pt idx="71">
                  <c:v>0.61565690839790477</c:v>
                </c:pt>
                <c:pt idx="72">
                  <c:v>0.58778049758575801</c:v>
                </c:pt>
                <c:pt idx="73">
                  <c:v>0.55918796342908395</c:v>
                </c:pt>
                <c:pt idx="74">
                  <c:v>0.52991414168931528</c:v>
                </c:pt>
                <c:pt idx="75">
                  <c:v>0.49999469817574232</c:v>
                </c:pt>
                <c:pt idx="76">
                  <c:v>0.46946608529201461</c:v>
                </c:pt>
                <c:pt idx="77">
                  <c:v>0.43836549762429461</c:v>
                </c:pt>
                <c:pt idx="78">
                  <c:v>0.40673082662517157</c:v>
                </c:pt>
                <c:pt idx="79">
                  <c:v>0.37460061444854931</c:v>
                </c:pt>
                <c:pt idx="80">
                  <c:v>0.34201400699174461</c:v>
                </c:pt>
                <c:pt idx="81">
                  <c:v>0.30901070620202464</c:v>
                </c:pt>
                <c:pt idx="82">
                  <c:v>0.27563092170566655</c:v>
                </c:pt>
                <c:pt idx="83">
                  <c:v>0.24191532181849976</c:v>
                </c:pt>
                <c:pt idx="84">
                  <c:v>0.20790498399758872</c:v>
                </c:pt>
                <c:pt idx="85">
                  <c:v>0.17364134479445159</c:v>
                </c:pt>
                <c:pt idx="86">
                  <c:v>0.13916614937076455</c:v>
                </c:pt>
                <c:pt idx="87">
                  <c:v>0.10452140063807441</c:v>
                </c:pt>
                <c:pt idx="88">
                  <c:v>6.9749308083487685E-2</c:v>
                </c:pt>
                <c:pt idx="89">
                  <c:v>3.4892236343663202E-2</c:v>
                </c:pt>
                <c:pt idx="90">
                  <c:v>-7.3464102061994479E-6</c:v>
                </c:pt>
                <c:pt idx="91">
                  <c:v>-3.4906920213565423E-2</c:v>
                </c:pt>
                <c:pt idx="92">
                  <c:v>-6.9763965112761575E-2</c:v>
                </c:pt>
                <c:pt idx="93">
                  <c:v>-0.10453601296930448</c:v>
                </c:pt>
                <c:pt idx="94">
                  <c:v>-0.13918069920099194</c:v>
                </c:pt>
                <c:pt idx="95">
                  <c:v>-0.17365581439686689</c:v>
                </c:pt>
                <c:pt idx="96">
                  <c:v>-0.20791935574312786</c:v>
                </c:pt>
                <c:pt idx="97">
                  <c:v>-0.24192957819732272</c:v>
                </c:pt>
                <c:pt idx="98">
                  <c:v>-0.27564504534849094</c:v>
                </c:pt>
                <c:pt idx="99">
                  <c:v>-0.30902467990128552</c:v>
                </c:pt>
                <c:pt idx="100">
                  <c:v>-0.34202781372256358</c:v>
                </c:pt>
                <c:pt idx="101">
                  <c:v>-0.37461423738947247</c:v>
                </c:pt>
                <c:pt idx="102">
                  <c:v>-0.40674424917866675</c:v>
                </c:pt>
                <c:pt idx="103">
                  <c:v>-0.43837870343697027</c:v>
                </c:pt>
                <c:pt idx="104">
                  <c:v>-0.46947905827454811</c:v>
                </c:pt>
                <c:pt idx="105">
                  <c:v>-0.50000742252247854</c:v>
                </c:pt>
                <c:pt idx="106">
                  <c:v>-0.52992660189752483</c:v>
                </c:pt>
                <c:pt idx="107">
                  <c:v>-0.55920014431785248</c:v>
                </c:pt>
                <c:pt idx="108">
                  <c:v>-0.58779238431447856</c:v>
                </c:pt>
                <c:pt idx="109">
                  <c:v>-0.61566848648436201</c:v>
                </c:pt>
                <c:pt idx="110">
                  <c:v>-0.64279448793216976</c:v>
                </c:pt>
                <c:pt idx="111">
                  <c:v>-0.66913733964902711</c:v>
                </c:pt>
                <c:pt idx="112">
                  <c:v>-0.69466494677783575</c:v>
                </c:pt>
                <c:pt idx="113">
                  <c:v>-0.71934620771609226</c:v>
                </c:pt>
                <c:pt idx="114">
                  <c:v>-0.74315105200857989</c:v>
                </c:pt>
                <c:pt idx="115">
                  <c:v>-0.76605047698375506</c:v>
                </c:pt>
                <c:pt idx="116">
                  <c:v>-0.78801658308920286</c:v>
                </c:pt>
                <c:pt idx="117">
                  <c:v>-0.80902260788310254</c:v>
                </c:pt>
                <c:pt idx="118">
                  <c:v>-0.82904295864029043</c:v>
                </c:pt>
                <c:pt idx="119">
                  <c:v>-0.8480532435332031</c:v>
                </c:pt>
                <c:pt idx="120">
                  <c:v>-0.86603030134969738</c:v>
                </c:pt>
                <c:pt idx="121">
                  <c:v>-0.88295222971155307</c:v>
                </c:pt>
                <c:pt idx="122">
                  <c:v>-0.89879841175927278</c:v>
                </c:pt>
                <c:pt idx="123">
                  <c:v>-0.91354954127066568</c:v>
                </c:pt>
                <c:pt idx="124">
                  <c:v>-0.92718764618261473</c:v>
                </c:pt>
                <c:pt idx="125">
                  <c:v>-0.93969611048737101</c:v>
                </c:pt>
                <c:pt idx="126">
                  <c:v>-0.95105969447669381</c:v>
                </c:pt>
                <c:pt idx="127">
                  <c:v>-0.96126455330917471</c:v>
                </c:pt>
                <c:pt idx="128">
                  <c:v>-0.97029825387812219</c:v>
                </c:pt>
                <c:pt idx="129">
                  <c:v>-0.97814978995945823</c:v>
                </c:pt>
                <c:pt idx="130">
                  <c:v>-0.98480959562117076</c:v>
                </c:pt>
                <c:pt idx="131">
                  <c:v>-0.99026955687798102</c:v>
                </c:pt>
                <c:pt idx="132">
                  <c:v>-0.99452302157703243</c:v>
                </c:pt>
                <c:pt idx="133">
                  <c:v>-0.99756480750255094</c:v>
                </c:pt>
                <c:pt idx="134">
                  <c:v>-0.99939120868960696</c:v>
                </c:pt>
                <c:pt idx="135">
                  <c:v>-0.99999999993928401</c:v>
                </c:pt>
                <c:pt idx="136">
                  <c:v>-0.99939043952975282</c:v>
                </c:pt>
                <c:pt idx="137">
                  <c:v>-0.99756327011994961</c:v>
                </c:pt>
                <c:pt idx="138">
                  <c:v>-0.99452071784475671</c:v>
                </c:pt>
                <c:pt idx="139">
                  <c:v>-0.99026648960278707</c:v>
                </c:pt>
                <c:pt idx="140">
                  <c:v>-0.98480576854007817</c:v>
                </c:pt>
                <c:pt idx="141">
                  <c:v>-0.97814520773519775</c:v>
                </c:pt>
                <c:pt idx="142">
                  <c:v>-0.97029292209345408</c:v>
                </c:pt>
                <c:pt idx="143">
                  <c:v>-0.96125847846008794</c:v>
                </c:pt>
                <c:pt idx="144">
                  <c:v>-0.95105288396449106</c:v>
                </c:pt>
                <c:pt idx="145">
                  <c:v>-0.93968857260965077</c:v>
                </c:pt>
                <c:pt idx="146">
                  <c:v>-0.92717939012316275</c:v>
                </c:pt>
                <c:pt idx="147">
                  <c:v>-0.91354057708826575</c:v>
                </c:pt>
                <c:pt idx="148">
                  <c:v>-0.89878875037545192</c:v>
                </c:pt>
                <c:pt idx="149">
                  <c:v>-0.88294188289727393</c:v>
                </c:pt>
                <c:pt idx="150">
                  <c:v>-0.86601928171101772</c:v>
                </c:pt>
                <c:pt idx="151">
                  <c:v>-0.84804156449591861</c:v>
                </c:pt>
                <c:pt idx="152">
                  <c:v>-0.82903063443357583</c:v>
                </c:pt>
                <c:pt idx="153">
                  <c:v>-0.80900965352217469</c:v>
                </c:pt>
                <c:pt idx="154">
                  <c:v>-0.78800301435702991</c:v>
                </c:pt>
                <c:pt idx="155">
                  <c:v>-0.7660363104118233</c:v>
                </c:pt>
                <c:pt idx="156">
                  <c:v>-0.74313630485675586</c:v>
                </c:pt>
                <c:pt idx="157">
                  <c:v>-0.71933089795159399</c:v>
                </c:pt>
                <c:pt idx="158">
                  <c:v>-0.69464909305333977</c:v>
                </c:pt>
                <c:pt idx="159">
                  <c:v>-0.66912096127994436</c:v>
                </c:pt>
                <c:pt idx="160">
                  <c:v>-0.64277760487311297</c:v>
                </c:pt>
                <c:pt idx="161">
                  <c:v>-0.61565111930483574</c:v>
                </c:pt>
                <c:pt idx="162">
                  <c:v>-0.58777455417381441</c:v>
                </c:pt>
                <c:pt idx="163">
                  <c:v>-0.55918187293943078</c:v>
                </c:pt>
                <c:pt idx="164">
                  <c:v>-0.52990791154231076</c:v>
                </c:pt>
                <c:pt idx="165">
                  <c:v>-0.4999883359618964</c:v>
                </c:pt>
                <c:pt idx="166">
                  <c:v>-0.46945959876274262</c:v>
                </c:pt>
                <c:pt idx="167">
                  <c:v>-0.43835889468246875</c:v>
                </c:pt>
                <c:pt idx="168">
                  <c:v>-0.40672411531549724</c:v>
                </c:pt>
                <c:pt idx="169">
                  <c:v>-0.37459380294776184</c:v>
                </c:pt>
                <c:pt idx="170">
                  <c:v>-0.34200710359864739</c:v>
                </c:pt>
                <c:pt idx="171">
                  <c:v>-0.30900371932737714</c:v>
                </c:pt>
                <c:pt idx="172">
                  <c:v>-0.27562385986194166</c:v>
                </c:pt>
                <c:pt idx="173">
                  <c:v>-0.24190819360950308</c:v>
                </c:pt>
                <c:pt idx="174">
                  <c:v>-0.20789779810798723</c:v>
                </c:pt>
                <c:pt idx="175">
                  <c:v>-0.1736341099791871</c:v>
                </c:pt>
                <c:pt idx="176">
                  <c:v>-0.13915887444438407</c:v>
                </c:pt>
                <c:pt idx="177">
                  <c:v>-0.10451409446399879</c:v>
                </c:pt>
                <c:pt idx="178">
                  <c:v>-6.9741979563204007E-2</c:v>
                </c:pt>
                <c:pt idx="179">
                  <c:v>-3.4884894405886761E-2</c:v>
                </c:pt>
                <c:pt idx="180">
                  <c:v>1.4692820412002412E-5</c:v>
                </c:pt>
              </c:numCache>
            </c:numRef>
          </c:xVal>
          <c:yVal>
            <c:numRef>
              <c:f>Data!$D$4:$D$184</c:f>
              <c:numCache>
                <c:formatCode>General</c:formatCode>
                <c:ptCount val="181"/>
                <c:pt idx="0">
                  <c:v>1</c:v>
                </c:pt>
                <c:pt idx="1">
                  <c:v>0.99939082417035885</c:v>
                </c:pt>
                <c:pt idx="2">
                  <c:v>0.99756403887181833</c:v>
                </c:pt>
                <c:pt idx="3">
                  <c:v>0.99452186977127788</c:v>
                </c:pt>
                <c:pt idx="4">
                  <c:v>0.99026802330050911</c:v>
                </c:pt>
                <c:pt idx="5">
                  <c:v>0.98480768214041803</c:v>
                </c:pt>
                <c:pt idx="6">
                  <c:v>0.97814749890671715</c:v>
                </c:pt>
                <c:pt idx="7">
                  <c:v>0.97029558804470051</c:v>
                </c:pt>
                <c:pt idx="8">
                  <c:v>0.96126151594299536</c:v>
                </c:pt>
                <c:pt idx="9">
                  <c:v>0.95105628927833674</c:v>
                </c:pt>
                <c:pt idx="10">
                  <c:v>0.93969234160556514</c:v>
                </c:pt>
                <c:pt idx="11">
                  <c:v>0.92718351820918343</c:v>
                </c:pt>
                <c:pt idx="12">
                  <c:v>0.91354505923493246</c:v>
                </c:pt>
                <c:pt idx="13">
                  <c:v>0.89879358112193353</c:v>
                </c:pt>
                <c:pt idx="14">
                  <c:v>0.88294705635802229</c:v>
                </c:pt>
                <c:pt idx="15">
                  <c:v>0.86602479158293888</c:v>
                </c:pt>
                <c:pt idx="16">
                  <c:v>0.84804740406605084</c:v>
                </c:pt>
                <c:pt idx="17">
                  <c:v>0.82903679658726903</c:v>
                </c:pt>
                <c:pt idx="18">
                  <c:v>0.80901613075175882</c:v>
                </c:pt>
                <c:pt idx="19">
                  <c:v>0.78800979877096122</c:v>
                </c:pt>
                <c:pt idx="20">
                  <c:v>0.76604339374430019</c:v>
                </c:pt>
                <c:pt idx="21">
                  <c:v>0.74314367847778862</c:v>
                </c:pt>
                <c:pt idx="22">
                  <c:v>0.71933855287751858</c:v>
                </c:pt>
                <c:pt idx="23">
                  <c:v>0.69465701995776441</c:v>
                </c:pt>
                <c:pt idx="24">
                  <c:v>0.66912915050511268</c:v>
                </c:pt>
                <c:pt idx="25">
                  <c:v>0.64278604644166881</c:v>
                </c:pt>
                <c:pt idx="26">
                  <c:v>0.61565980293197919</c:v>
                </c:pt>
                <c:pt idx="27">
                  <c:v>0.58778346927983416</c:v>
                </c:pt>
                <c:pt idx="28">
                  <c:v>0.5591910086625933</c:v>
                </c:pt>
                <c:pt idx="29">
                  <c:v>0.52991725675209256</c:v>
                </c:pt>
                <c:pt idx="30">
                  <c:v>0.49999787927254552</c:v>
                </c:pt>
                <c:pt idx="31">
                  <c:v>0.46946932854714929</c:v>
                </c:pt>
                <c:pt idx="32">
                  <c:v>0.43836879908633547</c:v>
                </c:pt>
                <c:pt idx="33">
                  <c:v>0.40673418227177727</c:v>
                </c:pt>
                <c:pt idx="34">
                  <c:v>0.37460402019136163</c:v>
                </c:pt>
                <c:pt idx="35">
                  <c:v>0.34201745868137162</c:v>
                </c:pt>
                <c:pt idx="36">
                  <c:v>0.30901419963309384</c:v>
                </c:pt>
                <c:pt idx="37">
                  <c:v>0.2756344526219513</c:v>
                </c:pt>
                <c:pt idx="38">
                  <c:v>0.24191888591810146</c:v>
                </c:pt>
                <c:pt idx="39">
                  <c:v>0.20790857693818135</c:v>
                </c:pt>
                <c:pt idx="40">
                  <c:v>0.17364496219856979</c:v>
                </c:pt>
                <c:pt idx="41">
                  <c:v>0.13916978683113762</c:v>
                </c:pt>
                <c:pt idx="42">
                  <c:v>0.10452505372299775</c:v>
                </c:pt>
                <c:pt idx="43">
                  <c:v>6.9752972342218139E-2</c:v>
                </c:pt>
                <c:pt idx="44">
                  <c:v>3.4895907311845054E-2</c:v>
                </c:pt>
                <c:pt idx="45">
                  <c:v>-3.6732051031245039E-6</c:v>
                </c:pt>
                <c:pt idx="46">
                  <c:v>-3.490324924679622E-2</c:v>
                </c:pt>
                <c:pt idx="47">
                  <c:v>-6.9760300856855126E-2</c:v>
                </c:pt>
                <c:pt idx="48">
                  <c:v>-0.10453235988861262</c:v>
                </c:pt>
                <c:pt idx="49">
                  <c:v>-0.13917706174625158</c:v>
                </c:pt>
                <c:pt idx="50">
                  <c:v>-0.17365219699977749</c:v>
                </c:pt>
                <c:pt idx="51">
                  <c:v>-0.20791576281095117</c:v>
                </c:pt>
                <c:pt idx="52">
                  <c:v>-0.24192601410751297</c:v>
                </c:pt>
                <c:pt idx="53">
                  <c:v>-0.2756415144433631</c:v>
                </c:pt>
                <c:pt idx="54">
                  <c:v>-0.30902118648272453</c:v>
                </c:pt>
                <c:pt idx="55">
                  <c:v>-0.34202436204678133</c:v>
                </c:pt>
                <c:pt idx="56">
                  <c:v>-0.37461083166182307</c:v>
                </c:pt>
                <c:pt idx="57">
                  <c:v>-0.40674089354852488</c:v>
                </c:pt>
                <c:pt idx="58">
                  <c:v>-0.43837540199267355</c:v>
                </c:pt>
                <c:pt idx="59">
                  <c:v>-0.46947581503841607</c:v>
                </c:pt>
                <c:pt idx="60">
                  <c:v>-0.50000424144591404</c:v>
                </c:pt>
                <c:pt idx="61">
                  <c:v>-0.52992348685619739</c:v>
                </c:pt>
                <c:pt idx="62">
                  <c:v>-0.55919709910697768</c:v>
                </c:pt>
                <c:pt idx="63">
                  <c:v>-0.58778941264419426</c:v>
                </c:pt>
                <c:pt idx="64">
                  <c:v>-0.61566559197520809</c:v>
                </c:pt>
                <c:pt idx="65">
                  <c:v>-0.6427916741106755</c:v>
                </c:pt>
                <c:pt idx="66">
                  <c:v>-0.66913460994341734</c:v>
                </c:pt>
                <c:pt idx="67">
                  <c:v>-0.69466230451385136</c:v>
                </c:pt>
                <c:pt idx="68">
                  <c:v>-0.71934365611293982</c:v>
                </c:pt>
                <c:pt idx="69">
                  <c:v>-0.74314859417500956</c:v>
                </c:pt>
                <c:pt idx="70">
                  <c:v>-0.76604811591427258</c:v>
                </c:pt>
                <c:pt idx="71">
                  <c:v>-0.78801432166042129</c:v>
                </c:pt>
                <c:pt idx="72">
                  <c:v>-0.80902044885023683</c:v>
                </c:pt>
                <c:pt idx="73">
                  <c:v>-0.82904090463380242</c:v>
                </c:pt>
                <c:pt idx="74">
                  <c:v>-0.84805129705559457</c:v>
                </c:pt>
                <c:pt idx="75">
                  <c:v>-0.86602846477246254</c:v>
                </c:pt>
                <c:pt idx="76">
                  <c:v>-0.88295050527228924</c:v>
                </c:pt>
                <c:pt idx="77">
                  <c:v>-0.89879680155895336</c:v>
                </c:pt>
                <c:pt idx="78">
                  <c:v>-0.91354804727108063</c:v>
                </c:pt>
                <c:pt idx="79">
                  <c:v>-0.92718627020398081</c:v>
                </c:pt>
                <c:pt idx="80">
                  <c:v>-0.93969485420611454</c:v>
                </c:pt>
                <c:pt idx="81">
                  <c:v>-0.95105855942340689</c:v>
                </c:pt>
                <c:pt idx="82">
                  <c:v>-0.96126354086675148</c:v>
                </c:pt>
                <c:pt idx="83">
                  <c:v>-0.97029736528007315</c:v>
                </c:pt>
                <c:pt idx="84">
                  <c:v>-0.97814902628840883</c:v>
                </c:pt>
                <c:pt idx="85">
                  <c:v>-0.98480895780754063</c:v>
                </c:pt>
                <c:pt idx="86">
                  <c:v>-0.99026904569885155</c:v>
                </c:pt>
                <c:pt idx="87">
                  <c:v>-0.99452263765519944</c:v>
                </c:pt>
                <c:pt idx="88">
                  <c:v>-0.99756455130576627</c:v>
                </c:pt>
                <c:pt idx="89">
                  <c:v>-0.99939108053000847</c:v>
                </c:pt>
                <c:pt idx="90">
                  <c:v>-0.99999999997301514</c:v>
                </c:pt>
                <c:pt idx="91">
                  <c:v>-0.99939056775677237</c:v>
                </c:pt>
                <c:pt idx="92">
                  <c:v>-0.99756352638403201</c:v>
                </c:pt>
                <c:pt idx="93">
                  <c:v>-0.99452110183368225</c:v>
                </c:pt>
                <c:pt idx="94">
                  <c:v>-0.9902670008487221</c:v>
                </c:pt>
                <c:pt idx="95">
                  <c:v>-0.98480640642014561</c:v>
                </c:pt>
                <c:pt idx="96">
                  <c:v>-0.97814597147223514</c:v>
                </c:pt>
                <c:pt idx="97">
                  <c:v>-0.97029381075696108</c:v>
                </c:pt>
                <c:pt idx="98">
                  <c:v>-0.96125949096736019</c:v>
                </c:pt>
                <c:pt idx="99">
                  <c:v>-0.95105401908193843</c:v>
                </c:pt>
                <c:pt idx="100">
                  <c:v>-0.93968982895430098</c:v>
                </c:pt>
                <c:pt idx="101">
                  <c:v>-0.92718076616434619</c:v>
                </c:pt>
                <c:pt idx="102">
                  <c:v>-0.91354207114948061</c:v>
                </c:pt>
                <c:pt idx="103">
                  <c:v>-0.89879036063640605</c:v>
                </c:pt>
                <c:pt idx="104">
                  <c:v>-0.88294360739610289</c:v>
                </c:pt>
                <c:pt idx="105">
                  <c:v>-0.86602111834667617</c:v>
                </c:pt>
                <c:pt idx="106">
                  <c:v>-0.84804351103073849</c:v>
                </c:pt>
                <c:pt idx="107">
                  <c:v>-0.82903268849599221</c:v>
                </c:pt>
                <c:pt idx="108">
                  <c:v>-0.80901181260961841</c:v>
                </c:pt>
                <c:pt idx="109">
                  <c:v>-0.7880052758389724</c:v>
                </c:pt>
                <c:pt idx="110">
                  <c:v>-0.76603867153298444</c:v>
                </c:pt>
                <c:pt idx="111">
                  <c:v>-0.74313876274046053</c:v>
                </c:pt>
                <c:pt idx="112">
                  <c:v>-0.7193334496032745</c:v>
                </c:pt>
                <c:pt idx="113">
                  <c:v>-0.69465173536418712</c:v>
                </c:pt>
                <c:pt idx="114">
                  <c:v>-0.66912369103069502</c:v>
                </c:pt>
                <c:pt idx="115">
                  <c:v>-0.64278041873797098</c:v>
                </c:pt>
                <c:pt idx="116">
                  <c:v>-0.61565401385552376</c:v>
                </c:pt>
                <c:pt idx="117">
                  <c:v>-0.5877775258837511</c:v>
                </c:pt>
                <c:pt idx="118">
                  <c:v>-0.55918491818802984</c:v>
                </c:pt>
                <c:pt idx="119">
                  <c:v>-0.52991102661938794</c:v>
                </c:pt>
                <c:pt idx="120">
                  <c:v>-0.49999151707219225</c:v>
                </c:pt>
                <c:pt idx="121">
                  <c:v>-0.46946284203054534</c:v>
                </c:pt>
                <c:pt idx="122">
                  <c:v>-0.43836219615633915</c:v>
                </c:pt>
                <c:pt idx="123">
                  <c:v>-0.40672747097307849</c:v>
                </c:pt>
                <c:pt idx="124">
                  <c:v>-0.37459720870068208</c:v>
                </c:pt>
                <c:pt idx="125">
                  <c:v>-0.34201055529750346</c:v>
                </c:pt>
                <c:pt idx="126">
                  <c:v>-0.30900721276678617</c:v>
                </c:pt>
                <c:pt idx="127">
                  <c:v>-0.27562739078566334</c:v>
                </c:pt>
                <c:pt idx="128">
                  <c:v>-0.2419117577156332</c:v>
                </c:pt>
                <c:pt idx="129">
                  <c:v>-0.20790139105419117</c:v>
                </c:pt>
                <c:pt idx="130">
                  <c:v>-0.1736377273879903</c:v>
                </c:pt>
                <c:pt idx="131">
                  <c:v>-0.13916251190851314</c:v>
                </c:pt>
                <c:pt idx="132">
                  <c:v>-0.10451774755174148</c:v>
                </c:pt>
                <c:pt idx="133">
                  <c:v>-6.9745643823815692E-2</c:v>
                </c:pt>
                <c:pt idx="134">
                  <c:v>-3.4888565375010352E-2</c:v>
                </c:pt>
                <c:pt idx="135">
                  <c:v>1.101961530961936E-5</c:v>
                </c:pt>
                <c:pt idx="136">
                  <c:v>3.491059117986299E-2</c:v>
                </c:pt>
                <c:pt idx="137">
                  <c:v>6.9767629367726736E-2</c:v>
                </c:pt>
                <c:pt idx="138">
                  <c:v>0.10453966604858612</c:v>
                </c:pt>
                <c:pt idx="139">
                  <c:v>0.13918433665385352</c:v>
                </c:pt>
                <c:pt idx="140">
                  <c:v>0.17365943179161347</c:v>
                </c:pt>
                <c:pt idx="141">
                  <c:v>0.20792294867249919</c:v>
                </c:pt>
                <c:pt idx="142">
                  <c:v>0.24193314228386781</c:v>
                </c:pt>
                <c:pt idx="143">
                  <c:v>0.27564857624989947</c:v>
                </c:pt>
                <c:pt idx="144">
                  <c:v>0.30902817331567745</c:v>
                </c:pt>
                <c:pt idx="145">
                  <c:v>0.34203126539373124</c:v>
                </c:pt>
                <c:pt idx="146">
                  <c:v>0.37461764311206708</c:v>
                </c:pt>
                <c:pt idx="147">
                  <c:v>0.40674760480332084</c:v>
                </c:pt>
                <c:pt idx="148">
                  <c:v>0.43838200487535262</c:v>
                </c:pt>
                <c:pt idx="149">
                  <c:v>0.469482301504345</c:v>
                </c:pt>
                <c:pt idx="150">
                  <c:v>0.50001060359229665</c:v>
                </c:pt>
                <c:pt idx="151">
                  <c:v>0.52992971693170299</c:v>
                </c:pt>
                <c:pt idx="152">
                  <c:v>0.55920318952118175</c:v>
                </c:pt>
                <c:pt idx="153">
                  <c:v>0.58779535597683219</c:v>
                </c:pt>
                <c:pt idx="154">
                  <c:v>0.61567138098520913</c:v>
                </c:pt>
                <c:pt idx="155">
                  <c:v>0.64279730174499072</c:v>
                </c:pt>
                <c:pt idx="156">
                  <c:v>0.66914006934560921</c:v>
                </c:pt>
                <c:pt idx="157">
                  <c:v>0.69466758903244763</c:v>
                </c:pt>
                <c:pt idx="158">
                  <c:v>0.71934875930953868</c:v>
                </c:pt>
                <c:pt idx="159">
                  <c:v>0.74315350983212292</c:v>
                </c:pt>
                <c:pt idx="160">
                  <c:v>0.7660528380429017</c:v>
                </c:pt>
                <c:pt idx="161">
                  <c:v>0.78801884450735249</c:v>
                </c:pt>
                <c:pt idx="162">
                  <c:v>0.80902476690505198</c:v>
                </c:pt>
                <c:pt idx="163">
                  <c:v>0.82904501263559283</c:v>
                </c:pt>
                <c:pt idx="164">
                  <c:v>0.84805518999936935</c:v>
                </c:pt>
                <c:pt idx="165">
                  <c:v>0.86603213791524725</c:v>
                </c:pt>
                <c:pt idx="166">
                  <c:v>0.88295395413890343</c:v>
                </c:pt>
                <c:pt idx="167">
                  <c:v>0.89880002194746544</c:v>
                </c:pt>
                <c:pt idx="168">
                  <c:v>0.9135510352579248</c:v>
                </c:pt>
                <c:pt idx="169">
                  <c:v>0.92718902214873822</c:v>
                </c:pt>
                <c:pt idx="170">
                  <c:v>0.93969736675594873</c:v>
                </c:pt>
                <c:pt idx="171">
                  <c:v>0.95106082951714899</c:v>
                </c:pt>
                <c:pt idx="172">
                  <c:v>0.96126556573862809</c:v>
                </c:pt>
                <c:pt idx="173">
                  <c:v>0.97029914246307936</c:v>
                </c:pt>
                <c:pt idx="174">
                  <c:v>0.97815055361731029</c:v>
                </c:pt>
                <c:pt idx="175">
                  <c:v>0.9848102334215133</c:v>
                </c:pt>
                <c:pt idx="176">
                  <c:v>0.9902700680437494</c:v>
                </c:pt>
                <c:pt idx="177">
                  <c:v>0.99452340548544671</c:v>
                </c:pt>
                <c:pt idx="178">
                  <c:v>0.99756506368587594</c:v>
                </c:pt>
                <c:pt idx="179">
                  <c:v>0.99939133683572134</c:v>
                </c:pt>
                <c:pt idx="180">
                  <c:v>0.99999999989206056</c:v>
                </c:pt>
              </c:numCache>
            </c:numRef>
          </c:yVal>
          <c:smooth val="0"/>
          <c:extLst>
            <c:ext xmlns:c16="http://schemas.microsoft.com/office/drawing/2014/chart" uri="{C3380CC4-5D6E-409C-BE32-E72D297353CC}">
              <c16:uniqueId val="{00000000-17B8-4A13-82C7-B516E7A5479B}"/>
            </c:ext>
          </c:extLst>
        </c:ser>
        <c:ser>
          <c:idx val="2"/>
          <c:order val="2"/>
          <c:spPr>
            <a:ln w="19050" cap="rnd">
              <a:solidFill>
                <a:srgbClr val="FF0000"/>
              </a:solidFill>
              <a:round/>
            </a:ln>
            <a:effectLst/>
          </c:spPr>
          <c:marker>
            <c:symbol val="none"/>
          </c:marker>
          <c:xVal>
            <c:numRef>
              <c:f>Data!$H$26:$H$28</c:f>
              <c:numCache>
                <c:formatCode>General</c:formatCode>
                <c:ptCount val="3"/>
                <c:pt idx="0">
                  <c:v>-0.13052649570173921</c:v>
                </c:pt>
                <c:pt idx="1">
                  <c:v>0</c:v>
                </c:pt>
                <c:pt idx="2">
                  <c:v>0.13052649570173921</c:v>
                </c:pt>
              </c:numCache>
            </c:numRef>
          </c:xVal>
          <c:yVal>
            <c:numRef>
              <c:f>Data!$I$26:$I$28</c:f>
              <c:numCache>
                <c:formatCode>General</c:formatCode>
                <c:ptCount val="3"/>
                <c:pt idx="0">
                  <c:v>1</c:v>
                </c:pt>
                <c:pt idx="1">
                  <c:v>1.4017182428143369</c:v>
                </c:pt>
                <c:pt idx="2">
                  <c:v>1</c:v>
                </c:pt>
              </c:numCache>
            </c:numRef>
          </c:yVal>
          <c:smooth val="0"/>
          <c:extLst>
            <c:ext xmlns:c16="http://schemas.microsoft.com/office/drawing/2014/chart" uri="{C3380CC4-5D6E-409C-BE32-E72D297353CC}">
              <c16:uniqueId val="{00000001-17B8-4A13-82C7-B516E7A5479B}"/>
            </c:ext>
          </c:extLst>
        </c:ser>
        <c:ser>
          <c:idx val="5"/>
          <c:order val="5"/>
          <c:spPr>
            <a:ln w="19050" cap="rnd">
              <a:solidFill>
                <a:srgbClr val="FF0000"/>
              </a:solidFill>
              <a:round/>
            </a:ln>
            <a:effectLst/>
          </c:spPr>
          <c:marker>
            <c:symbol val="none"/>
          </c:marker>
          <c:xVal>
            <c:numRef>
              <c:f>Data!$L$30:$L$35</c:f>
              <c:numCache>
                <c:formatCode>General</c:formatCode>
                <c:ptCount val="6"/>
                <c:pt idx="0">
                  <c:v>0</c:v>
                </c:pt>
                <c:pt idx="1">
                  <c:v>0.82390264623644527</c:v>
                </c:pt>
                <c:pt idx="2">
                  <c:v>-1.3331081773342139</c:v>
                </c:pt>
                <c:pt idx="3">
                  <c:v>1.3331145416856267</c:v>
                </c:pt>
                <c:pt idx="4">
                  <c:v>-0.82391930808094027</c:v>
                </c:pt>
                <c:pt idx="5">
                  <c:v>0</c:v>
                </c:pt>
              </c:numCache>
            </c:numRef>
          </c:xVal>
          <c:yVal>
            <c:numRef>
              <c:f>Data!$M$30:$M$35</c:f>
              <c:numCache>
                <c:formatCode>General</c:formatCode>
                <c:ptCount val="6"/>
                <c:pt idx="0">
                  <c:v>1.4017182428143369</c:v>
                </c:pt>
                <c:pt idx="1">
                  <c:v>-1.1340187219632201</c:v>
                </c:pt>
                <c:pt idx="2">
                  <c:v>0.43317042808017575</c:v>
                </c:pt>
                <c:pt idx="3">
                  <c:v>0.433150840914379</c:v>
                </c:pt>
                <c:pt idx="4">
                  <c:v>-1.1340066163871958</c:v>
                </c:pt>
                <c:pt idx="5">
                  <c:v>1.4017182428143369</c:v>
                </c:pt>
              </c:numCache>
            </c:numRef>
          </c:yVal>
          <c:smooth val="0"/>
          <c:extLst>
            <c:ext xmlns:c16="http://schemas.microsoft.com/office/drawing/2014/chart" uri="{C3380CC4-5D6E-409C-BE32-E72D297353CC}">
              <c16:uniqueId val="{00000002-17B8-4A13-82C7-B516E7A5479B}"/>
            </c:ext>
          </c:extLst>
        </c:ser>
        <c:ser>
          <c:idx val="9"/>
          <c:order val="9"/>
          <c:spPr>
            <a:ln w="19050" cap="rnd">
              <a:solidFill>
                <a:srgbClr val="FFC000"/>
              </a:solidFill>
              <a:round/>
            </a:ln>
            <a:effectLst/>
          </c:spPr>
          <c:marker>
            <c:symbol val="none"/>
          </c:marker>
          <c:xVal>
            <c:numRef>
              <c:f>Flames!$I$15:$I$374</c:f>
              <c:numCache>
                <c:formatCode>0.000000</c:formatCode>
                <c:ptCount val="360"/>
                <c:pt idx="0">
                  <c:v>3.3306690738754696E-16</c:v>
                </c:pt>
                <c:pt idx="1">
                  <c:v>6.3405744587044788E-3</c:v>
                </c:pt>
                <c:pt idx="2">
                  <c:v>3.3041185003068393E-2</c:v>
                </c:pt>
                <c:pt idx="3">
                  <c:v>6.0847897961924247E-2</c:v>
                </c:pt>
                <c:pt idx="4">
                  <c:v>8.9752243101521315E-2</c:v>
                </c:pt>
                <c:pt idx="5">
                  <c:v>0.11974541583715162</c:v>
                </c:pt>
                <c:pt idx="6">
                  <c:v>0.15081827991512067</c:v>
                </c:pt>
                <c:pt idx="7">
                  <c:v>0.18296137019575498</c:v>
                </c:pt>
                <c:pt idx="8">
                  <c:v>0.19821036241164205</c:v>
                </c:pt>
                <c:pt idx="9">
                  <c:v>0.21228281042207367</c:v>
                </c:pt>
                <c:pt idx="10">
                  <c:v>0.22517442760301576</c:v>
                </c:pt>
                <c:pt idx="11">
                  <c:v>0.23688128702462485</c:v>
                </c:pt>
                <c:pt idx="12">
                  <c:v>0.24739982264743782</c:v>
                </c:pt>
                <c:pt idx="13">
                  <c:v>0.25672683040862343</c:v>
                </c:pt>
                <c:pt idx="14">
                  <c:v>0.25881963644308448</c:v>
                </c:pt>
                <c:pt idx="15" formatCode="General">
                  <c:v>0.25881963644308498</c:v>
                </c:pt>
                <c:pt idx="16" formatCode="General">
                  <c:v>0.26897587764564551</c:v>
                </c:pt>
                <c:pt idx="17" formatCode="General">
                  <c:v>0.3112304800280421</c:v>
                </c:pt>
                <c:pt idx="18" formatCode="General">
                  <c:v>0.35443037997564558</c:v>
                </c:pt>
                <c:pt idx="19" formatCode="General">
                  <c:v>0.39856241831890232</c:v>
                </c:pt>
                <c:pt idx="20" formatCode="General">
                  <c:v>0.4436131519485475</c:v>
                </c:pt>
                <c:pt idx="21" formatCode="General">
                  <c:v>0.48956885791052168</c:v>
                </c:pt>
                <c:pt idx="22" formatCode="General">
                  <c:v>0.53641553758613814</c:v>
                </c:pt>
                <c:pt idx="23" formatCode="General">
                  <c:v>0.53373123328552852</c:v>
                </c:pt>
                <c:pt idx="24" formatCode="General">
                  <c:v>0.52984424669278918</c:v>
                </c:pt>
                <c:pt idx="25" formatCode="General">
                  <c:v>0.52475576182722794</c:v>
                </c:pt>
                <c:pt idx="26" formatCode="General">
                  <c:v>0.51846732869787626</c:v>
                </c:pt>
                <c:pt idx="27" formatCode="General">
                  <c:v>0.51098086283134181</c:v>
                </c:pt>
                <c:pt idx="28" formatCode="General">
                  <c:v>0.50229864468831542</c:v>
                </c:pt>
                <c:pt idx="29" formatCode="General">
                  <c:v>0.50000106036260261</c:v>
                </c:pt>
                <c:pt idx="30" formatCode="General">
                  <c:v>0.50000106036260317</c:v>
                </c:pt>
                <c:pt idx="31" formatCode="General">
                  <c:v>0.51328083403654667</c:v>
                </c:pt>
                <c:pt idx="32" formatCode="General">
                  <c:v>0.56820983354321308</c:v>
                </c:pt>
                <c:pt idx="33" formatCode="General">
                  <c:v>0.62385890499934704</c:v>
                </c:pt>
                <c:pt idx="34" formatCode="General">
                  <c:v>0.6802110970794204</c:v>
                </c:pt>
                <c:pt idx="35" formatCode="General">
                  <c:v>0.73724924427955218</c:v>
                </c:pt>
                <c:pt idx="36" formatCode="General">
                  <c:v>0.79495597214630787</c:v>
                </c:pt>
                <c:pt idx="37" formatCode="General">
                  <c:v>0.8533137025691534</c:v>
                </c:pt>
                <c:pt idx="38" formatCode="General">
                  <c:v>0.83287903350476389</c:v>
                </c:pt>
                <c:pt idx="39" formatCode="General">
                  <c:v>0.81129750525338129</c:v>
                </c:pt>
                <c:pt idx="40" formatCode="General">
                  <c:v>0.78857569178832088</c:v>
                </c:pt>
                <c:pt idx="41" formatCode="General">
                  <c:v>0.76472051442644373</c:v>
                </c:pt>
                <c:pt idx="42" formatCode="General">
                  <c:v>0.73973923971984878</c:v>
                </c:pt>
                <c:pt idx="43" formatCode="General">
                  <c:v>0.71363947724239862</c:v>
                </c:pt>
                <c:pt idx="44" formatCode="General">
                  <c:v>0.70710807985947344</c:v>
                </c:pt>
                <c:pt idx="45" formatCode="General">
                  <c:v>0.70710807985947388</c:v>
                </c:pt>
                <c:pt idx="46" formatCode="General">
                  <c:v>0.72260638716643988</c:v>
                </c:pt>
                <c:pt idx="47" formatCode="General">
                  <c:v>0.78646644584852421</c:v>
                </c:pt>
                <c:pt idx="48" formatCode="General">
                  <c:v>0.85077227892276552</c:v>
                </c:pt>
                <c:pt idx="49" formatCode="General">
                  <c:v>0.91550429811785472</c:v>
                </c:pt>
                <c:pt idx="50" formatCode="General">
                  <c:v>0.98064278534145677</c:v>
                </c:pt>
                <c:pt idx="51" formatCode="General">
                  <c:v>1.0461678986865561</c:v>
                </c:pt>
                <c:pt idx="52" formatCode="General">
                  <c:v>1.1120596784755259</c:v>
                </c:pt>
                <c:pt idx="53" formatCode="General">
                  <c:v>1.0752672400499301</c:v>
                </c:pt>
                <c:pt idx="54" formatCode="General">
                  <c:v>1.0374619224642356</c:v>
                </c:pt>
                <c:pt idx="55" formatCode="General">
                  <c:v>0.99865524163826414</c:v>
                </c:pt>
                <c:pt idx="56" formatCode="General">
                  <c:v>0.95885901851820698</c:v>
                </c:pt>
                <c:pt idx="57" formatCode="General">
                  <c:v>0.91808537547583469</c:v>
                </c:pt>
                <c:pt idx="58" formatCode="General">
                  <c:v>0.87634673261588647</c:v>
                </c:pt>
                <c:pt idx="59" formatCode="General">
                  <c:v>0.86602662818354303</c:v>
                </c:pt>
                <c:pt idx="60" formatCode="General">
                  <c:v>0.86602662818354337</c:v>
                </c:pt>
                <c:pt idx="61" formatCode="General">
                  <c:v>0.88268728018133036</c:v>
                </c:pt>
                <c:pt idx="62" formatCode="General">
                  <c:v>0.95112642033620676</c:v>
                </c:pt>
                <c:pt idx="63" formatCode="General">
                  <c:v>1.0197066583965158</c:v>
                </c:pt>
                <c:pt idx="64" formatCode="General">
                  <c:v>1.0884071040596932</c:v>
                </c:pt>
                <c:pt idx="65" formatCode="General">
                  <c:v>1.1572068304066054</c:v>
                </c:pt>
                <c:pt idx="66" formatCode="General">
                  <c:v>1.2260848802761173</c:v>
                </c:pt>
                <c:pt idx="67" formatCode="General">
                  <c:v>1.2950202726488791</c:v>
                </c:pt>
                <c:pt idx="68" formatCode="General">
                  <c:v>1.2443774203978835</c:v>
                </c:pt>
                <c:pt idx="69" formatCode="General">
                  <c:v>1.1929246953755619</c:v>
                </c:pt>
                <c:pt idx="70" formatCode="General">
                  <c:v>1.1406777706536892</c:v>
                </c:pt>
                <c:pt idx="71" formatCode="General">
                  <c:v>1.087652561226093</c:v>
                </c:pt>
                <c:pt idx="72" formatCode="General">
                  <c:v>1.03386521916077</c:v>
                </c:pt>
                <c:pt idx="73" formatCode="General">
                  <c:v>0.97933212867978825</c:v>
                </c:pt>
                <c:pt idx="74" formatCode="General">
                  <c:v>0.96592661853074091</c:v>
                </c:pt>
                <c:pt idx="75" formatCode="General">
                  <c:v>0.96592661853074102</c:v>
                </c:pt>
                <c:pt idx="76" formatCode="General">
                  <c:v>0.98261421403898763</c:v>
                </c:pt>
                <c:pt idx="77" formatCode="General">
                  <c:v>1.0509683996778436</c:v>
                </c:pt>
                <c:pt idx="78" formatCode="General">
                  <c:v>1.1191493911016144</c:v>
                </c:pt>
                <c:pt idx="79" formatCode="General">
                  <c:v>1.1871364196226974</c:v>
                </c:pt>
                <c:pt idx="80" formatCode="General">
                  <c:v>1.2549087756367479</c:v>
                </c:pt>
                <c:pt idx="81" formatCode="General">
                  <c:v>1.3224458149310501</c:v>
                </c:pt>
                <c:pt idx="82" formatCode="General">
                  <c:v>1.3897269649729767</c:v>
                </c:pt>
                <c:pt idx="83" formatCode="General">
                  <c:v>1.3286849416348769</c:v>
                </c:pt>
                <c:pt idx="84" formatCode="General">
                  <c:v>1.2670912436618604</c:v>
                </c:pt>
                <c:pt idx="85" formatCode="General">
                  <c:v>1.2049646331787465</c:v>
                </c:pt>
                <c:pt idx="86" formatCode="General">
                  <c:v>1.142324034641427</c:v>
                </c:pt>
                <c:pt idx="87" formatCode="General">
                  <c:v>1.079188529072266</c:v>
                </c:pt>
                <c:pt idx="88" formatCode="General">
                  <c:v>1.0155773482478099</c:v>
                </c:pt>
                <c:pt idx="89" formatCode="General">
                  <c:v>0.99999999999325395</c:v>
                </c:pt>
                <c:pt idx="90" formatCode="General">
                  <c:v>0.99999999999325395</c:v>
                </c:pt>
                <c:pt idx="91" formatCode="General">
                  <c:v>1.0155773016673491</c:v>
                </c:pt>
                <c:pt idx="92" formatCode="General">
                  <c:v>1.0791882863381674</c:v>
                </c:pt>
                <c:pt idx="93" formatCode="General">
                  <c:v>1.1423235876278084</c:v>
                </c:pt>
                <c:pt idx="94" formatCode="General">
                  <c:v>1.2049639738219518</c:v>
                </c:pt>
                <c:pt idx="95" formatCode="General">
                  <c:v>1.2670903639629154</c:v>
                </c:pt>
                <c:pt idx="96" formatCode="General">
                  <c:v>1.328683833661926</c:v>
                </c:pt>
                <c:pt idx="97" formatCode="General">
                  <c:v>1.3897256208636992</c:v>
                </c:pt>
                <c:pt idx="98" formatCode="General">
                  <c:v>1.3224443587964205</c:v>
                </c:pt>
                <c:pt idx="99" formatCode="General">
                  <c:v>1.2549072161201429</c:v>
                </c:pt>
                <c:pt idx="100" formatCode="General">
                  <c:v>1.1871347653989845</c:v>
                </c:pt>
                <c:pt idx="101" formatCode="General">
                  <c:v>1.1191476508745097</c:v>
                </c:pt>
                <c:pt idx="102" formatCode="General">
                  <c:v>1.0509665821772616</c:v>
                </c:pt>
                <c:pt idx="103" formatCode="General">
                  <c:v>0.9826123280183805</c:v>
                </c:pt>
                <c:pt idx="104" formatCode="General">
                  <c:v>0.96592471713552219</c:v>
                </c:pt>
                <c:pt idx="105" formatCode="General">
                  <c:v>0.96592471713552197</c:v>
                </c:pt>
                <c:pt idx="106" formatCode="General">
                  <c:v>0.97933015267265533</c:v>
                </c:pt>
                <c:pt idx="107" formatCode="General">
                  <c:v>1.0338629327339948</c:v>
                </c:pt>
                <c:pt idx="108" formatCode="General">
                  <c:v>1.0876499574351317</c:v>
                </c:pt>
                <c:pt idx="109" formatCode="General">
                  <c:v>1.1406748426506712</c:v>
                </c:pt>
                <c:pt idx="110" formatCode="General">
                  <c:v>1.1929214364113747</c:v>
                </c:pt>
                <c:pt idx="111" formatCode="General">
                  <c:v>1.2443738238242286</c:v>
                </c:pt>
                <c:pt idx="112" formatCode="General">
                  <c:v>1.2950163319202987</c:v>
                </c:pt>
                <c:pt idx="113" formatCode="General">
                  <c:v>1.2260809592675372</c:v>
                </c:pt>
                <c:pt idx="114" formatCode="General">
                  <c:v>1.1572029379534237</c:v>
                </c:pt>
                <c:pt idx="115" formatCode="General">
                  <c:v>1.0884032489886084</c:v>
                </c:pt>
                <c:pt idx="116" formatCode="General">
                  <c:v>1.0197028495228404</c:v>
                </c:pt>
                <c:pt idx="117" formatCode="General">
                  <c:v>0.9511226664611806</c:v>
                </c:pt>
                <c:pt idx="118" formatCode="General">
                  <c:v>0.8826835900894402</c:v>
                </c:pt>
                <c:pt idx="119" formatCode="General">
                  <c:v>0.86602295497065007</c:v>
                </c:pt>
                <c:pt idx="120" formatCode="General">
                  <c:v>0.86602295497064996</c:v>
                </c:pt>
                <c:pt idx="121" formatCode="General">
                  <c:v>0.87634296184432858</c:v>
                </c:pt>
                <c:pt idx="122" formatCode="General">
                  <c:v>0.91808120117331404</c:v>
                </c:pt>
                <c:pt idx="123" formatCode="General">
                  <c:v>0.95885443539477988</c:v>
                </c:pt>
                <c:pt idx="124" formatCode="General">
                  <c:v>0.99865024452851781</c:v>
                </c:pt>
                <c:pt idx="125" formatCode="General">
                  <c:v>1.0374565063288625</c:v>
                </c:pt>
                <c:pt idx="126" formatCode="General">
                  <c:v>1.0752613999772627</c:v>
                </c:pt>
                <c:pt idx="127" formatCode="General">
                  <c:v>1.1120534096830319</c:v>
                </c:pt>
                <c:pt idx="128" formatCode="General">
                  <c:v>1.0461617800155234</c:v>
                </c:pt>
                <c:pt idx="129" formatCode="General">
                  <c:v>0.98063682521718343</c:v>
                </c:pt>
                <c:pt idx="130" formatCode="General">
                  <c:v>0.91549850491734397</c:v>
                </c:pt>
                <c:pt idx="131" formatCode="General">
                  <c:v>0.85076666097217313</c:v>
                </c:pt>
                <c:pt idx="132" formatCode="General">
                  <c:v>0.7864610114206233</c:v>
                </c:pt>
                <c:pt idx="133" formatCode="General">
                  <c:v>0.72260114447810042</c:v>
                </c:pt>
                <c:pt idx="134" formatCode="General">
                  <c:v>0.70710288515345887</c:v>
                </c:pt>
                <c:pt idx="135" formatCode="General">
                  <c:v>0.70710288515345843</c:v>
                </c:pt>
                <c:pt idx="136" formatCode="General">
                  <c:v>0.71363416867946072</c:v>
                </c:pt>
                <c:pt idx="137" formatCode="General">
                  <c:v>0.7397334620147239</c:v>
                </c:pt>
                <c:pt idx="138" formatCode="General">
                  <c:v>0.76471426430429035</c:v>
                </c:pt>
                <c:pt idx="139" formatCode="General">
                  <c:v>0.78856896611820104</c:v>
                </c:pt>
                <c:pt idx="140" formatCode="General">
                  <c:v>0.81129030104921407</c:v>
                </c:pt>
                <c:pt idx="141" formatCode="General">
                  <c:v>0.83287134792623507</c:v>
                </c:pt>
                <c:pt idx="142" formatCode="General">
                  <c:v>0.85330553292258104</c:v>
                </c:pt>
                <c:pt idx="143" formatCode="General">
                  <c:v>0.7949480727920808</c:v>
                </c:pt>
                <c:pt idx="144" formatCode="General">
                  <c:v>0.73724162265869619</c:v>
                </c:pt>
                <c:pt idx="145" formatCode="General">
                  <c:v>0.68020376054836029</c:v>
                </c:pt>
                <c:pt idx="146" formatCode="General">
                  <c:v>0.62385186082766664</c:v>
                </c:pt>
                <c:pt idx="147" formatCode="General">
                  <c:v>0.56820308891144011</c:v>
                </c:pt>
                <c:pt idx="148" formatCode="General">
                  <c:v>0.51327439603396563</c:v>
                </c:pt>
                <c:pt idx="149" formatCode="General">
                  <c:v>0.4999946981757426</c:v>
                </c:pt>
                <c:pt idx="150" formatCode="General">
                  <c:v>0.49999469817574216</c:v>
                </c:pt>
                <c:pt idx="151" formatCode="General">
                  <c:v>0.50229216010547106</c:v>
                </c:pt>
                <c:pt idx="152" formatCode="General">
                  <c:v>0.51097387546649964</c:v>
                </c:pt>
                <c:pt idx="153" formatCode="General">
                  <c:v>0.51845983751447322</c:v>
                </c:pt>
                <c:pt idx="154" formatCode="General">
                  <c:v>0.52474776594216965</c:v>
                </c:pt>
                <c:pt idx="155" formatCode="General">
                  <c:v>0.52983574537671907</c:v>
                </c:pt>
                <c:pt idx="156" formatCode="General">
                  <c:v>0.53372222596304975</c:v>
                </c:pt>
                <c:pt idx="157" formatCode="General">
                  <c:v>0.53640602383598934</c:v>
                </c:pt>
                <c:pt idx="158" formatCode="General">
                  <c:v>0.4895597162035395</c:v>
                </c:pt>
                <c:pt idx="159" formatCode="General">
                  <c:v>0.44360438823438969</c:v>
                </c:pt>
                <c:pt idx="160" formatCode="General">
                  <c:v>0.39855403843208553</c:v>
                </c:pt>
                <c:pt idx="161" formatCode="General">
                  <c:v>0.35442238963376854</c:v>
                </c:pt>
                <c:pt idx="162" formatCode="General">
                  <c:v>0.31122288483004373</c:v>
                </c:pt>
                <c:pt idx="163" formatCode="General">
                  <c:v>0.26896868307009969</c:v>
                </c:pt>
                <c:pt idx="164" formatCode="General">
                  <c:v>0.25881254034991574</c:v>
                </c:pt>
                <c:pt idx="165" formatCode="General">
                  <c:v>0.25881254034991474</c:v>
                </c:pt>
                <c:pt idx="166" formatCode="General">
                  <c:v>0.25671961172153168</c:v>
                </c:pt>
                <c:pt idx="167" formatCode="General">
                  <c:v>0.24739210180245902</c:v>
                </c:pt>
                <c:pt idx="168" formatCode="General">
                  <c:v>0.23687306529411475</c:v>
                </c:pt>
                <c:pt idx="169" formatCode="General">
                  <c:v>0.22516570641190531</c:v>
                </c:pt>
                <c:pt idx="170" formatCode="General">
                  <c:v>0.21227359134743529</c:v>
                </c:pt>
                <c:pt idx="171" formatCode="General">
                  <c:v>0.19820064718220884</c:v>
                </c:pt>
                <c:pt idx="172" formatCode="General">
                  <c:v>0.18295116069139433</c:v>
                </c:pt>
                <c:pt idx="173" formatCode="General">
                  <c:v>0.15080851885050336</c:v>
                </c:pt>
                <c:pt idx="174" formatCode="General">
                  <c:v>0.11973610726510577</c:v>
                </c:pt>
                <c:pt idx="175" formatCode="General">
                  <c:v>8.9743390937040854E-2</c:v>
                </c:pt>
                <c:pt idx="176" formatCode="General">
                  <c:v>6.0839505980976288E-2</c:v>
                </c:pt>
                <c:pt idx="177" formatCode="General">
                  <c:v>3.3033256841442968E-2</c:v>
                </c:pt>
                <c:pt idx="178" formatCode="General">
                  <c:v>6.3331136109071318E-3</c:v>
                </c:pt>
                <c:pt idx="179" formatCode="General">
                  <c:v>-7.3464102068043768E-6</c:v>
                </c:pt>
                <c:pt idx="180" formatCode="General">
                  <c:v>-7.3464102069709103E-6</c:v>
                </c:pt>
                <c:pt idx="181" formatCode="General">
                  <c:v>-6.3480353061590999E-3</c:v>
                </c:pt>
                <c:pt idx="182" formatCode="General">
                  <c:v>-3.3049113162910065E-2</c:v>
                </c:pt>
                <c:pt idx="183" formatCode="General">
                  <c:v>-6.0856289939587735E-2</c:v>
                </c:pt>
                <c:pt idx="184" formatCode="General">
                  <c:v>-8.9761095261157275E-2</c:v>
                </c:pt>
                <c:pt idx="185" formatCode="General">
                  <c:v>-0.11975472440273424</c:v>
                </c:pt>
                <c:pt idx="186" formatCode="General">
                  <c:v>-0.15082804097159774</c:v>
                </c:pt>
                <c:pt idx="187" formatCode="General">
                  <c:v>-0.18297157969024061</c:v>
                </c:pt>
                <c:pt idx="188" formatCode="General">
                  <c:v>-0.1982200776303773</c:v>
                </c:pt>
                <c:pt idx="189" formatCode="General">
                  <c:v>-0.21229202948525464</c:v>
                </c:pt>
                <c:pt idx="190" formatCode="General">
                  <c:v>-0.22518314878197299</c:v>
                </c:pt>
                <c:pt idx="191" formatCode="General">
                  <c:v>-0.23688950874235004</c:v>
                </c:pt>
                <c:pt idx="192" formatCode="General">
                  <c:v>-0.24740754347906405</c:v>
                </c:pt>
                <c:pt idx="193" formatCode="General">
                  <c:v>-0.25673404908185915</c:v>
                </c:pt>
                <c:pt idx="194" formatCode="General">
                  <c:v>-0.25882673252228539</c:v>
                </c:pt>
                <c:pt idx="195" formatCode="General">
                  <c:v>-0.25882673252228594</c:v>
                </c:pt>
                <c:pt idx="196" formatCode="General">
                  <c:v>-0.26898307220667494</c:v>
                </c:pt>
                <c:pt idx="197" formatCode="General">
                  <c:v>-0.31123807520924351</c:v>
                </c:pt>
                <c:pt idx="198" formatCode="General">
                  <c:v>-0.35443837029839431</c:v>
                </c:pt>
                <c:pt idx="199" formatCode="General">
                  <c:v>-0.39857079818420899</c:v>
                </c:pt>
                <c:pt idx="200" formatCode="General">
                  <c:v>-0.44362191563876391</c:v>
                </c:pt>
                <c:pt idx="201" formatCode="General">
                  <c:v>-0.48957799959108206</c:v>
                </c:pt>
                <c:pt idx="202" formatCode="General">
                  <c:v>-0.53642505130733686</c:v>
                </c:pt>
                <c:pt idx="203" formatCode="General">
                  <c:v>-0.533740240579202</c:v>
                </c:pt>
                <c:pt idx="204" formatCode="General">
                  <c:v>-0.52985274798026394</c:v>
                </c:pt>
                <c:pt idx="205" formatCode="General">
                  <c:v>-0.52476375768396544</c:v>
                </c:pt>
                <c:pt idx="206" formatCode="General">
                  <c:v>-0.51847481985329791</c:v>
                </c:pt>
                <c:pt idx="207" formatCode="General">
                  <c:v>-0.51098785016860671</c:v>
                </c:pt>
                <c:pt idx="208" formatCode="General">
                  <c:v>-0.50230512924405102</c:v>
                </c:pt>
                <c:pt idx="209" formatCode="General">
                  <c:v>-0.50000742252247832</c:v>
                </c:pt>
                <c:pt idx="210" formatCode="General">
                  <c:v>-0.50000742252247876</c:v>
                </c:pt>
                <c:pt idx="211" formatCode="General">
                  <c:v>-0.51328727201142621</c:v>
                </c:pt>
                <c:pt idx="212" formatCode="General">
                  <c:v>-0.56821657814432003</c:v>
                </c:pt>
                <c:pt idx="213" formatCode="General">
                  <c:v>-0.62386594913735793</c:v>
                </c:pt>
                <c:pt idx="214" formatCode="General">
                  <c:v>-0.68021843357376965</c:v>
                </c:pt>
                <c:pt idx="215" formatCode="General">
                  <c:v>-0.73725686586061945</c:v>
                </c:pt>
                <c:pt idx="216" formatCode="General">
                  <c:v>-0.7949638714576317</c:v>
                </c:pt>
                <c:pt idx="217" formatCode="General">
                  <c:v>-0.8533218721696727</c:v>
                </c:pt>
                <c:pt idx="218" formatCode="General">
                  <c:v>-0.83288671903834244</c:v>
                </c:pt>
                <c:pt idx="219" formatCode="General">
                  <c:v>-0.8113047094137632</c:v>
                </c:pt>
                <c:pt idx="220" formatCode="General">
                  <c:v>-0.78858241741588164</c:v>
                </c:pt>
                <c:pt idx="221" formatCode="General">
                  <c:v>-0.76472676450732546</c:v>
                </c:pt>
                <c:pt idx="222" formatCode="General">
                  <c:v>-0.73974501738505039</c:v>
                </c:pt>
                <c:pt idx="223" formatCode="General">
                  <c:v>-0.71364478576682189</c:v>
                </c:pt>
                <c:pt idx="224" formatCode="General">
                  <c:v>-0.7071132745273262</c:v>
                </c:pt>
                <c:pt idx="225" formatCode="General">
                  <c:v>-0.70711327452732664</c:v>
                </c:pt>
                <c:pt idx="226" formatCode="General">
                  <c:v>-0.72261162981578064</c:v>
                </c:pt>
                <c:pt idx="227" formatCode="General">
                  <c:v>-0.78647188023397996</c:v>
                </c:pt>
                <c:pt idx="228" formatCode="General">
                  <c:v>-0.8507778968274422</c:v>
                </c:pt>
                <c:pt idx="229" formatCode="General">
                  <c:v>-0.91551009126895633</c:v>
                </c:pt>
                <c:pt idx="230" formatCode="General">
                  <c:v>-0.980648745412805</c:v>
                </c:pt>
                <c:pt idx="231" formatCode="General">
                  <c:v>-1.0461740173011274</c:v>
                </c:pt>
                <c:pt idx="232" formatCode="General">
                  <c:v>-1.1120659472080026</c:v>
                </c:pt>
                <c:pt idx="233" formatCode="General">
                  <c:v>-1.0752730800645662</c:v>
                </c:pt>
                <c:pt idx="234" formatCode="General">
                  <c:v>-1.0374673385436173</c:v>
                </c:pt>
                <c:pt idx="235" formatCode="General">
                  <c:v>-0.99866023869411336</c:v>
                </c:pt>
                <c:pt idx="236" formatCode="General">
                  <c:v>-0.95886360158988504</c:v>
                </c:pt>
                <c:pt idx="237" formatCode="General">
                  <c:v>-0.91808954972880674</c:v>
                </c:pt>
                <c:pt idx="238" formatCode="General">
                  <c:v>-0.87635050334014852</c:v>
                </c:pt>
                <c:pt idx="239" formatCode="General">
                  <c:v>-0.86603030134969716</c:v>
                </c:pt>
                <c:pt idx="240" formatCode="General">
                  <c:v>-0.86603030134969694</c:v>
                </c:pt>
                <c:pt idx="241" formatCode="General">
                  <c:v>-0.88269097022558174</c:v>
                </c:pt>
                <c:pt idx="242" formatCode="General">
                  <c:v>-0.95113017415990042</c:v>
                </c:pt>
                <c:pt idx="243" formatCode="General">
                  <c:v>-1.0197104672151573</c:v>
                </c:pt>
                <c:pt idx="244" formatCode="General">
                  <c:v>-1.0884109590720366</c:v>
                </c:pt>
                <c:pt idx="245" formatCode="General">
                  <c:v>-1.1572107227973327</c:v>
                </c:pt>
                <c:pt idx="246" formatCode="General">
                  <c:v>-1.2260888012185251</c:v>
                </c:pt>
                <c:pt idx="247" formatCode="General">
                  <c:v>-1.2950242133075671</c:v>
                </c:pt>
                <c:pt idx="248" formatCode="General">
                  <c:v>-1.244381016904379</c:v>
                </c:pt>
                <c:pt idx="249" formatCode="General">
                  <c:v>-1.1929279542753672</c:v>
                </c:pt>
                <c:pt idx="250" formatCode="General">
                  <c:v>-1.140680698595145</c:v>
                </c:pt>
                <c:pt idx="251" formatCode="General">
                  <c:v>-1.0876551649583532</c:v>
                </c:pt>
                <c:pt idx="252" formatCode="General">
                  <c:v>-1.0338675055317472</c:v>
                </c:pt>
                <c:pt idx="253" formatCode="General">
                  <c:v>-0.97933410463406656</c:v>
                </c:pt>
                <c:pt idx="254" formatCode="General">
                  <c:v>-0.96592851987382866</c:v>
                </c:pt>
                <c:pt idx="255" formatCode="General">
                  <c:v>-0.96592851987382911</c:v>
                </c:pt>
                <c:pt idx="256" formatCode="General">
                  <c:v>-0.98261610000656352</c:v>
                </c:pt>
                <c:pt idx="257" formatCode="General">
                  <c:v>-1.0509702171217055</c:v>
                </c:pt>
                <c:pt idx="258" formatCode="General">
                  <c:v>-1.1191511312683191</c:v>
                </c:pt>
                <c:pt idx="259" formatCode="General">
                  <c:v>-1.1871380737823416</c:v>
                </c:pt>
                <c:pt idx="260" formatCode="General">
                  <c:v>-1.2549103350856261</c:v>
                </c:pt>
                <c:pt idx="261" formatCode="General">
                  <c:v>-1.3224472709943076</c:v>
                </c:pt>
                <c:pt idx="262" formatCode="General">
                  <c:v>-1.3897283090072508</c:v>
                </c:pt>
                <c:pt idx="263" formatCode="General">
                  <c:v>-1.3286860495361192</c:v>
                </c:pt>
                <c:pt idx="264" formatCode="General">
                  <c:v>-1.267092123292421</c:v>
                </c:pt>
                <c:pt idx="265" formatCode="General">
                  <c:v>-1.2049652924705097</c:v>
                </c:pt>
                <c:pt idx="266" formatCode="General">
                  <c:v>-1.1423244815933946</c:v>
                </c:pt>
                <c:pt idx="267" formatCode="General">
                  <c:v>-1.0791887717481212</c:v>
                </c:pt>
                <c:pt idx="268" formatCode="General">
                  <c:v>-1.0155773947734605</c:v>
                </c:pt>
                <c:pt idx="269" formatCode="General">
                  <c:v>-0.99999999993928423</c:v>
                </c:pt>
                <c:pt idx="270" formatCode="General">
                  <c:v>-0.99999999993928412</c:v>
                </c:pt>
                <c:pt idx="271" formatCode="General">
                  <c:v>-1.0155772550320776</c:v>
                </c:pt>
                <c:pt idx="272" formatCode="General">
                  <c:v>-1.079188043545825</c:v>
                </c:pt>
                <c:pt idx="273" formatCode="General">
                  <c:v>-1.1423231405525389</c:v>
                </c:pt>
                <c:pt idx="274" formatCode="General">
                  <c:v>-1.2049633144001253</c:v>
                </c:pt>
                <c:pt idx="275" formatCode="General">
                  <c:v>-1.2670894841955858</c:v>
                </c:pt>
                <c:pt idx="276" formatCode="General">
                  <c:v>-1.3286827256172664</c:v>
                </c:pt>
                <c:pt idx="277" formatCode="General">
                  <c:v>-1.3897242766794184</c:v>
                </c:pt>
                <c:pt idx="278" formatCode="General">
                  <c:v>-1.322442902590419</c:v>
                </c:pt>
                <c:pt idx="279" formatCode="General">
                  <c:v>-1.2549056565358105</c:v>
                </c:pt>
                <c:pt idx="280" formatCode="General">
                  <c:v>-1.1871331111112018</c:v>
                </c:pt>
                <c:pt idx="281" formatCode="General">
                  <c:v>-1.1191459105870047</c:v>
                </c:pt>
                <c:pt idx="282" formatCode="General">
                  <c:v>-1.0509647646199589</c:v>
                </c:pt>
                <c:pt idx="283" formatCode="General">
                  <c:v>-0.98261044194474167</c:v>
                </c:pt>
                <c:pt idx="284" formatCode="General">
                  <c:v>-0.96592281568817251</c:v>
                </c:pt>
                <c:pt idx="285" formatCode="General">
                  <c:v>-0.9659228156881724</c:v>
                </c:pt>
                <c:pt idx="286" formatCode="General">
                  <c:v>-0.97932817661266813</c:v>
                </c:pt>
                <c:pt idx="287" formatCode="General">
                  <c:v>-1.0338606462514222</c:v>
                </c:pt>
                <c:pt idx="288" formatCode="General">
                  <c:v>-1.0876473535854703</c:v>
                </c:pt>
                <c:pt idx="289" formatCode="General">
                  <c:v>-1.1406719145860913</c:v>
                </c:pt>
                <c:pt idx="290" formatCode="General">
                  <c:v>-1.1929181773828055</c:v>
                </c:pt>
                <c:pt idx="291" formatCode="General">
                  <c:v>-1.2443702271834154</c:v>
                </c:pt>
                <c:pt idx="292" formatCode="General">
                  <c:v>-1.2950123911218265</c:v>
                </c:pt>
                <c:pt idx="293" formatCode="General">
                  <c:v>-1.2260770381927861</c:v>
                </c:pt>
                <c:pt idx="294" formatCode="General">
                  <c:v>-1.1571990454377876</c:v>
                </c:pt>
                <c:pt idx="295" formatCode="General">
                  <c:v>-1.088399393858783</c:v>
                </c:pt>
                <c:pt idx="296" formatCode="General">
                  <c:v>-1.0196990405941317</c:v>
                </c:pt>
                <c:pt idx="297" formatCode="General">
                  <c:v>-0.9511189125348225</c:v>
                </c:pt>
                <c:pt idx="298" formatCode="General">
                  <c:v>-0.88267989994991158</c:v>
                </c:pt>
                <c:pt idx="299" formatCode="General">
                  <c:v>-0.86601928171101783</c:v>
                </c:pt>
                <c:pt idx="300" formatCode="General">
                  <c:v>-0.8660192817110175</c:v>
                </c:pt>
                <c:pt idx="301" formatCode="General">
                  <c:v>-0.8763391910254742</c:v>
                </c:pt>
                <c:pt idx="302" formatCode="General">
                  <c:v>-0.91807702682124448</c:v>
                </c:pt>
                <c:pt idx="303" formatCode="General">
                  <c:v>-0.95884985221960317</c:v>
                </c:pt>
                <c:pt idx="304" formatCode="General">
                  <c:v>-0.99864524736487437</c:v>
                </c:pt>
                <c:pt idx="305" formatCode="General">
                  <c:v>-1.037451090137498</c:v>
                </c:pt>
                <c:pt idx="306" formatCode="General">
                  <c:v>-1.075255559846563</c:v>
                </c:pt>
                <c:pt idx="307" formatCode="General">
                  <c:v>-1.1120471408305201</c:v>
                </c:pt>
                <c:pt idx="308" formatCode="General">
                  <c:v>-1.0461556612880292</c:v>
                </c:pt>
                <c:pt idx="309" formatCode="General">
                  <c:v>-0.9806308650399852</c:v>
                </c:pt>
                <c:pt idx="310" formatCode="General">
                  <c:v>-0.91549271166742341</c:v>
                </c:pt>
                <c:pt idx="311" formatCode="General">
                  <c:v>-0.85076104297566468</c:v>
                </c:pt>
                <c:pt idx="312" formatCode="General">
                  <c:v>-0.7864555769502769</c:v>
                </c:pt>
                <c:pt idx="313" formatCode="General">
                  <c:v>-0.72259590175076205</c:v>
                </c:pt>
                <c:pt idx="314" formatCode="General">
                  <c:v>-0.70709769040928117</c:v>
                </c:pt>
                <c:pt idx="315" formatCode="General">
                  <c:v>-0.70709769040928139</c:v>
                </c:pt>
                <c:pt idx="316" formatCode="General">
                  <c:v>-0.71362886007800819</c:v>
                </c:pt>
                <c:pt idx="317" formatCode="General">
                  <c:v>-0.73972768426967606</c:v>
                </c:pt>
                <c:pt idx="318" formatCode="General">
                  <c:v>-0.76470801414086598</c:v>
                </c:pt>
                <c:pt idx="319" formatCode="General">
                  <c:v>-0.78856224040552259</c:v>
                </c:pt>
                <c:pt idx="320" formatCode="General">
                  <c:v>-0.81128309680126198</c:v>
                </c:pt>
                <c:pt idx="321" formatCode="General">
                  <c:v>-0.83286366230275688</c:v>
                </c:pt>
                <c:pt idx="322" formatCode="General">
                  <c:v>-0.85329736322995653</c:v>
                </c:pt>
                <c:pt idx="323" formatCode="General">
                  <c:v>-0.79494017339495093</c:v>
                </c:pt>
                <c:pt idx="324" formatCode="General">
                  <c:v>-0.7372340009980517</c:v>
                </c:pt>
                <c:pt idx="325" formatCode="General">
                  <c:v>-0.68019642398059021</c:v>
                </c:pt>
                <c:pt idx="326" formatCode="General">
                  <c:v>-0.62384481662231761</c:v>
                </c:pt>
                <c:pt idx="327" formatCode="General">
                  <c:v>-0.56819634424900189</c:v>
                </c:pt>
                <c:pt idx="328" formatCode="General">
                  <c:v>-0.51326795800368374</c:v>
                </c:pt>
                <c:pt idx="329" formatCode="General">
                  <c:v>-0.4999883359618979</c:v>
                </c:pt>
                <c:pt idx="330" formatCode="General">
                  <c:v>-0.4999883359618974</c:v>
                </c:pt>
                <c:pt idx="331" formatCode="General">
                  <c:v>-0.50228567549551839</c:v>
                </c:pt>
                <c:pt idx="332" formatCode="General">
                  <c:v>-0.51096688807408075</c:v>
                </c:pt>
                <c:pt idx="333" formatCode="General">
                  <c:v>-0.51845234630308945</c:v>
                </c:pt>
                <c:pt idx="334" formatCode="General">
                  <c:v>-0.52473977002879135</c:v>
                </c:pt>
                <c:pt idx="335" formatCode="General">
                  <c:v>-0.52982724403205439</c:v>
                </c:pt>
                <c:pt idx="336" formatCode="General">
                  <c:v>-0.53371321861176679</c:v>
                </c:pt>
                <c:pt idx="337" formatCode="General">
                  <c:v>-0.53639651005689137</c:v>
                </c:pt>
                <c:pt idx="338" formatCode="General">
                  <c:v>-0.4895505744701365</c:v>
                </c:pt>
                <c:pt idx="339" formatCode="General">
                  <c:v>-0.44359562449629109</c:v>
                </c:pt>
                <c:pt idx="340" formatCode="General">
                  <c:v>-0.39854565852375934</c:v>
                </c:pt>
                <c:pt idx="341" formatCode="General">
                  <c:v>-0.3544143992727638</c:v>
                </c:pt>
                <c:pt idx="342" formatCode="General">
                  <c:v>-0.31121528961524919</c:v>
                </c:pt>
                <c:pt idx="343" formatCode="General">
                  <c:v>-0.26896148848003809</c:v>
                </c:pt>
                <c:pt idx="344" formatCode="General">
                  <c:v>-0.25880544424277885</c:v>
                </c:pt>
                <c:pt idx="345" formatCode="General">
                  <c:v>-0.2588054442427774</c:v>
                </c:pt>
                <c:pt idx="346" formatCode="General">
                  <c:v>-0.25671239302058535</c:v>
                </c:pt>
                <c:pt idx="347" formatCode="General">
                  <c:v>-0.24738438094412904</c:v>
                </c:pt>
                <c:pt idx="348" formatCode="General">
                  <c:v>-0.23686484355082116</c:v>
                </c:pt>
                <c:pt idx="349" formatCode="General">
                  <c:v>-0.22515698520864336</c:v>
                </c:pt>
                <c:pt idx="350" formatCode="General">
                  <c:v>-0.21226437226134112</c:v>
                </c:pt>
                <c:pt idx="351" formatCode="General">
                  <c:v>-0.1981909319420794</c:v>
                </c:pt>
                <c:pt idx="352" formatCode="General">
                  <c:v>-0.18294095117716053</c:v>
                </c:pt>
                <c:pt idx="353" formatCode="General">
                  <c:v>-0.15079875777774757</c:v>
                </c:pt>
                <c:pt idx="354" formatCode="General">
                  <c:v>-0.11972679868659838</c:v>
                </c:pt>
                <c:pt idx="355" formatCode="General">
                  <c:v>-8.9734538767717531E-2</c:v>
                </c:pt>
                <c:pt idx="356" formatCode="General">
                  <c:v>-6.0831113996745345E-2</c:v>
                </c:pt>
                <c:pt idx="357" formatCode="General">
                  <c:v>-3.3025328678035232E-2</c:v>
                </c:pt>
                <c:pt idx="358" formatCode="General">
                  <c:v>-6.3256527627685022E-3</c:v>
                </c:pt>
                <c:pt idx="359" formatCode="General">
                  <c:v>1.4692820413025887E-5</c:v>
                </c:pt>
              </c:numCache>
            </c:numRef>
          </c:xVal>
          <c:yVal>
            <c:numRef>
              <c:f>Flames!$J$15:$J$374</c:f>
              <c:numCache>
                <c:formatCode>0.000000</c:formatCode>
                <c:ptCount val="360"/>
                <c:pt idx="0">
                  <c:v>1</c:v>
                </c:pt>
                <c:pt idx="1">
                  <c:v>1.0155773249644309</c:v>
                </c:pt>
                <c:pt idx="2">
                  <c:v>1.0791884077124971</c:v>
                </c:pt>
                <c:pt idx="3">
                  <c:v>1.1423238111423237</c:v>
                </c:pt>
                <c:pt idx="4">
                  <c:v>1.2049643035084778</c:v>
                </c:pt>
                <c:pt idx="5">
                  <c:v>1.2670908038209359</c:v>
                </c:pt>
                <c:pt idx="6">
                  <c:v>1.3286843876573651</c:v>
                </c:pt>
                <c:pt idx="7">
                  <c:v>1.3897262929277132</c:v>
                </c:pt>
                <c:pt idx="8">
                  <c:v>1.3224450868726565</c:v>
                </c:pt>
                <c:pt idx="9">
                  <c:v>1.2549079958869112</c:v>
                </c:pt>
                <c:pt idx="10">
                  <c:v>1.1871355925188496</c:v>
                </c:pt>
                <c:pt idx="11">
                  <c:v>1.119148520995612</c:v>
                </c:pt>
                <c:pt idx="12">
                  <c:v>1.0509674909346425</c:v>
                </c:pt>
                <c:pt idx="13">
                  <c:v>0.98261327103531293</c:v>
                </c:pt>
                <c:pt idx="14">
                  <c:v>0.96592566783964784</c:v>
                </c:pt>
                <c:pt idx="15" formatCode="General">
                  <c:v>0.96592566783964773</c:v>
                </c:pt>
                <c:pt idx="16" formatCode="General">
                  <c:v>0.97933114068282845</c:v>
                </c:pt>
                <c:pt idx="17" formatCode="General">
                  <c:v>1.0338640759543569</c:v>
                </c:pt>
                <c:pt idx="18" formatCode="General">
                  <c:v>1.0876512593379499</c:v>
                </c:pt>
                <c:pt idx="19" formatCode="General">
                  <c:v>1.1406763066598755</c:v>
                </c:pt>
                <c:pt idx="20" formatCode="General">
                  <c:v>1.1929230659015162</c:v>
                </c:pt>
                <c:pt idx="21" formatCode="General">
                  <c:v>1.2443756221194509</c:v>
                </c:pt>
                <c:pt idx="22" formatCode="General">
                  <c:v>1.2950183022933253</c:v>
                </c:pt>
                <c:pt idx="23" formatCode="General">
                  <c:v>1.2260829197800986</c:v>
                </c:pt>
                <c:pt idx="24" formatCode="General">
                  <c:v>1.1572048841878213</c:v>
                </c:pt>
                <c:pt idx="25" formatCode="General">
                  <c:v>1.0884051765314935</c:v>
                </c:pt>
                <c:pt idx="26" formatCode="General">
                  <c:v>1.0197047539665571</c:v>
                </c:pt>
                <c:pt idx="27" formatCode="General">
                  <c:v>0.9511245434051101</c:v>
                </c:pt>
                <c:pt idx="28" formatCode="General">
                  <c:v>0.88268543514134001</c:v>
                </c:pt>
                <c:pt idx="29" formatCode="General">
                  <c:v>0.8660247915829391</c:v>
                </c:pt>
                <c:pt idx="30" formatCode="General">
                  <c:v>0.86602479158293888</c:v>
                </c:pt>
                <c:pt idx="31" formatCode="General">
                  <c:v>0.87634484723601958</c:v>
                </c:pt>
                <c:pt idx="32" formatCode="General">
                  <c:v>0.91808328833076791</c:v>
                </c:pt>
                <c:pt idx="33" formatCode="General">
                  <c:v>0.95885672696296209</c:v>
                </c:pt>
                <c:pt idx="34" formatCode="General">
                  <c:v>0.99865274309012808</c:v>
                </c:pt>
                <c:pt idx="35" formatCode="General">
                  <c:v>1.0374592144035479</c:v>
                </c:pt>
                <c:pt idx="36" formatCode="General">
                  <c:v>1.0752643200208505</c:v>
                </c:pt>
                <c:pt idx="37" formatCode="General">
                  <c:v>1.1120565440867809</c:v>
                </c:pt>
                <c:pt idx="38" formatCode="General">
                  <c:v>1.0461648393580973</c:v>
                </c:pt>
                <c:pt idx="39" formatCode="General">
                  <c:v>0.98063980528593564</c:v>
                </c:pt>
                <c:pt idx="40" formatCode="General">
                  <c:v>0.91550140152377557</c:v>
                </c:pt>
                <c:pt idx="41" formatCode="General">
                  <c:v>0.85076946995320879</c:v>
                </c:pt>
                <c:pt idx="42" formatCode="General">
                  <c:v>0.78646372863987946</c:v>
                </c:pt>
                <c:pt idx="43" formatCode="General">
                  <c:v>0.72260376582714492</c:v>
                </c:pt>
                <c:pt idx="44" formatCode="General">
                  <c:v>0.70710548251123662</c:v>
                </c:pt>
                <c:pt idx="45" formatCode="General">
                  <c:v>0.70710548251123617</c:v>
                </c:pt>
                <c:pt idx="46" formatCode="General">
                  <c:v>0.71363682296574393</c:v>
                </c:pt>
                <c:pt idx="47" formatCode="General">
                  <c:v>0.73973635087227674</c:v>
                </c:pt>
                <c:pt idx="48" formatCode="General">
                  <c:v>0.76471738937052591</c:v>
                </c:pt>
                <c:pt idx="49" formatCode="General">
                  <c:v>0.78857232895858076</c:v>
                </c:pt>
                <c:pt idx="50" formatCode="General">
                  <c:v>0.81129390315677075</c:v>
                </c:pt>
                <c:pt idx="51" formatCode="General">
                  <c:v>0.83287519072111815</c:v>
                </c:pt>
                <c:pt idx="52" formatCode="General">
                  <c:v>0.85330961775162373</c:v>
                </c:pt>
                <c:pt idx="53" formatCode="General">
                  <c:v>0.7949520224745571</c:v>
                </c:pt>
                <c:pt idx="54" formatCode="General">
                  <c:v>0.73724543347409766</c:v>
                </c:pt>
                <c:pt idx="55" formatCode="General">
                  <c:v>0.68020742881847907</c:v>
                </c:pt>
                <c:pt idx="56" formatCode="General">
                  <c:v>0.62385538291771536</c:v>
                </c:pt>
                <c:pt idx="57" formatCode="General">
                  <c:v>0.5682064612311597</c:v>
                </c:pt>
                <c:pt idx="58" formatCode="General">
                  <c:v>0.51327761503871883</c:v>
                </c:pt>
                <c:pt idx="59" formatCode="General">
                  <c:v>0.49999787927254591</c:v>
                </c:pt>
                <c:pt idx="60" formatCode="General">
                  <c:v>0.49999787927254552</c:v>
                </c:pt>
                <c:pt idx="61" formatCode="General">
                  <c:v>0.50229540240028181</c:v>
                </c:pt>
                <c:pt idx="62" formatCode="General">
                  <c:v>0.51097736915236802</c:v>
                </c:pt>
                <c:pt idx="63" formatCode="General">
                  <c:v>0.51846358310967244</c:v>
                </c:pt>
                <c:pt idx="64" formatCode="General">
                  <c:v>0.52475176388823896</c:v>
                </c:pt>
                <c:pt idx="65" formatCode="General">
                  <c:v>0.52983999603832865</c:v>
                </c:pt>
                <c:pt idx="66" formatCode="General">
                  <c:v>0.53372672962788981</c:v>
                </c:pt>
                <c:pt idx="67" formatCode="General">
                  <c:v>0.53641078071468262</c:v>
                </c:pt>
                <c:pt idx="68" formatCode="General">
                  <c:v>0.48956428706033339</c:v>
                </c:pt>
                <c:pt idx="69" formatCode="General">
                  <c:v>0.44360877009446137</c:v>
                </c:pt>
                <c:pt idx="70" formatCode="General">
                  <c:v>0.39855822837818278</c:v>
                </c:pt>
                <c:pt idx="71" formatCode="General">
                  <c:v>0.35442638480709815</c:v>
                </c:pt>
                <c:pt idx="72" formatCode="General">
                  <c:v>0.3112266824311426</c:v>
                </c:pt>
                <c:pt idx="73" formatCode="General">
                  <c:v>0.26897228035968718</c:v>
                </c:pt>
                <c:pt idx="74" formatCode="General">
                  <c:v>0.25881608839824649</c:v>
                </c:pt>
                <c:pt idx="75" formatCode="General">
                  <c:v>0.25881608839824566</c:v>
                </c:pt>
                <c:pt idx="76" formatCode="General">
                  <c:v>0.25672322106680945</c:v>
                </c:pt>
                <c:pt idx="77" formatCode="General">
                  <c:v>0.24739596222661742</c:v>
                </c:pt>
                <c:pt idx="78" formatCode="General">
                  <c:v>0.23687717616096782</c:v>
                </c:pt>
                <c:pt idx="79" formatCode="General">
                  <c:v>0.22517006700897957</c:v>
                </c:pt>
                <c:pt idx="80" formatCode="General">
                  <c:v>0.21227820088618654</c:v>
                </c:pt>
                <c:pt idx="81" formatCode="General">
                  <c:v>0.1982055047982626</c:v>
                </c:pt>
                <c:pt idx="82" formatCode="General">
                  <c:v>0.18295626544480892</c:v>
                </c:pt>
                <c:pt idx="83" formatCode="General">
                  <c:v>0.15081339938382943</c:v>
                </c:pt>
                <c:pt idx="84" formatCode="General">
                  <c:v>0.11974076155193647</c:v>
                </c:pt>
                <c:pt idx="85" formatCode="General">
                  <c:v>8.974781701988653E-2</c:v>
                </c:pt>
                <c:pt idx="86" formatCode="General">
                  <c:v>6.0843701971860717E-2</c:v>
                </c:pt>
                <c:pt idx="87" formatCode="General">
                  <c:v>3.3037220922478558E-2</c:v>
                </c:pt>
                <c:pt idx="88" formatCode="General">
                  <c:v>6.3368440348485489E-3</c:v>
                </c:pt>
                <c:pt idx="89" formatCode="General">
                  <c:v>-3.6732051032772883E-6</c:v>
                </c:pt>
                <c:pt idx="90" formatCode="General">
                  <c:v>-3.6732051036381108E-6</c:v>
                </c:pt>
                <c:pt idx="91" formatCode="General">
                  <c:v>-6.3443048824745607E-3</c:v>
                </c:pt>
                <c:pt idx="92" formatCode="General">
                  <c:v>-3.3045149083212141E-2</c:v>
                </c:pt>
                <c:pt idx="93" formatCode="General">
                  <c:v>-6.0852093951166503E-2</c:v>
                </c:pt>
                <c:pt idx="94" formatCode="General">
                  <c:v>-8.975666918194479E-2</c:v>
                </c:pt>
                <c:pt idx="95" formatCode="General">
                  <c:v>-0.11975007012075076</c:v>
                </c:pt>
                <c:pt idx="96" formatCode="General">
                  <c:v>-0.15082316044437671</c:v>
                </c:pt>
                <c:pt idx="97" formatCode="General">
                  <c:v>-0.1829664749442321</c:v>
                </c:pt>
                <c:pt idx="98" formatCode="General">
                  <c:v>-0.19821522002234687</c:v>
                </c:pt>
                <c:pt idx="99" formatCode="General">
                  <c:v>-0.21228741995509628</c:v>
                </c:pt>
                <c:pt idx="100" formatCode="General">
                  <c:v>-0.22517878819401344</c:v>
                </c:pt>
                <c:pt idx="101" formatCode="General">
                  <c:v>-0.23688539788508553</c:v>
                </c:pt>
                <c:pt idx="102" formatCode="General">
                  <c:v>-0.24740368306491994</c:v>
                </c:pt>
                <c:pt idx="103" formatCode="General">
                  <c:v>-0.25673043974697324</c:v>
                </c:pt>
                <c:pt idx="104" formatCode="General">
                  <c:v>-0.25882318448443098</c:v>
                </c:pt>
                <c:pt idx="105" formatCode="General">
                  <c:v>-0.25882318448443159</c:v>
                </c:pt>
                <c:pt idx="106" formatCode="General">
                  <c:v>-0.26897947492797486</c:v>
                </c:pt>
                <c:pt idx="107" formatCode="General">
                  <c:v>-0.31123427762074246</c:v>
                </c:pt>
                <c:pt idx="108" formatCode="General">
                  <c:v>-0.35443437513941112</c:v>
                </c:pt>
                <c:pt idx="109" formatCode="General">
                  <c:v>-0.39856660825424456</c:v>
                </c:pt>
                <c:pt idx="110" formatCode="General">
                  <c:v>-0.44361753379664853</c:v>
                </c:pt>
                <c:pt idx="111" formatCode="General">
                  <c:v>-0.48957342875410464</c:v>
                </c:pt>
                <c:pt idx="112" formatCode="General">
                  <c:v>-0.53642029445035644</c:v>
                </c:pt>
                <c:pt idx="113" formatCode="General">
                  <c:v>-0.53373573693596588</c:v>
                </c:pt>
                <c:pt idx="114" formatCode="General">
                  <c:v>-0.52984849734010109</c:v>
                </c:pt>
                <c:pt idx="115" formatCode="General">
                  <c:v>-0.52475975975913691</c:v>
                </c:pt>
                <c:pt idx="116" formatCode="General">
                  <c:v>-0.51847107427908479</c:v>
                </c:pt>
                <c:pt idx="117" formatCode="General">
                  <c:v>-0.51098435650342144</c:v>
                </c:pt>
                <c:pt idx="118" formatCode="General">
                  <c:v>-0.5023018869695719</c:v>
                </c:pt>
                <c:pt idx="119" formatCode="General">
                  <c:v>-0.5000042414459136</c:v>
                </c:pt>
                <c:pt idx="120" formatCode="General">
                  <c:v>-0.50000424144591404</c:v>
                </c:pt>
                <c:pt idx="121" formatCode="General">
                  <c:v>-0.51328405302744895</c:v>
                </c:pt>
                <c:pt idx="122" formatCode="General">
                  <c:v>-0.56821320584759971</c:v>
                </c:pt>
                <c:pt idx="123" formatCode="General">
                  <c:v>-0.62386242707256112</c:v>
                </c:pt>
                <c:pt idx="124" formatCode="General">
                  <c:v>-0.68021476533118375</c:v>
                </c:pt>
                <c:pt idx="125" formatCode="General">
                  <c:v>-0.73725305507505934</c:v>
                </c:pt>
                <c:pt idx="126" formatCode="General">
                  <c:v>-0.79495992180733266</c:v>
                </c:pt>
                <c:pt idx="127" formatCode="General">
                  <c:v>-0.85331778737516961</c:v>
                </c:pt>
                <c:pt idx="128" formatCode="General">
                  <c:v>-0.83288287627717184</c:v>
                </c:pt>
                <c:pt idx="129" formatCode="General">
                  <c:v>-0.81130110733904526</c:v>
                </c:pt>
                <c:pt idx="130" formatCode="General">
                  <c:v>-0.78857905460742106</c:v>
                </c:pt>
                <c:pt idx="131" formatCode="General">
                  <c:v>-0.76472363947204347</c:v>
                </c:pt>
                <c:pt idx="132" formatCode="General">
                  <c:v>-0.73974212855743993</c:v>
                </c:pt>
                <c:pt idx="133" formatCode="General">
                  <c:v>-0.71364213150942457</c:v>
                </c:pt>
                <c:pt idx="134" formatCode="General">
                  <c:v>-0.70711067719817011</c:v>
                </c:pt>
                <c:pt idx="135" formatCode="General">
                  <c:v>-0.70711067719817045</c:v>
                </c:pt>
                <c:pt idx="136" formatCode="General">
                  <c:v>-0.72260900849598508</c:v>
                </c:pt>
                <c:pt idx="137" formatCode="General">
                  <c:v>-0.78646916304655756</c:v>
                </c:pt>
                <c:pt idx="138" formatCode="General">
                  <c:v>-0.85077508788084333</c:v>
                </c:pt>
                <c:pt idx="139" formatCode="General">
                  <c:v>-0.91550719469958164</c:v>
                </c:pt>
                <c:pt idx="140" formatCode="General">
                  <c:v>-0.98064576538374637</c:v>
                </c:pt>
                <c:pt idx="141" formatCode="General">
                  <c:v>-1.0461709580008993</c:v>
                </c:pt>
                <c:pt idx="142" formatCode="General">
                  <c:v>-1.1120628128492662</c:v>
                </c:pt>
                <c:pt idx="143" formatCode="General">
                  <c:v>-1.075270160064502</c:v>
                </c:pt>
                <c:pt idx="144" formatCode="General">
                  <c:v>-1.0374646305109254</c:v>
                </c:pt>
                <c:pt idx="145" formatCode="General">
                  <c:v>-0.99865774017292575</c:v>
                </c:pt>
                <c:pt idx="146" formatCode="General">
                  <c:v>-0.95886131006051456</c:v>
                </c:pt>
                <c:pt idx="147" formatCode="General">
                  <c:v>-0.91808746260851415</c:v>
                </c:pt>
                <c:pt idx="148" formatCode="General">
                  <c:v>-0.87634861798392949</c:v>
                </c:pt>
                <c:pt idx="149" formatCode="General">
                  <c:v>-0.86602846477246243</c:v>
                </c:pt>
                <c:pt idx="150" formatCode="General">
                  <c:v>-0.86602846477246287</c:v>
                </c:pt>
                <c:pt idx="151" formatCode="General">
                  <c:v>-0.88268912520941101</c:v>
                </c:pt>
                <c:pt idx="152" formatCode="General">
                  <c:v>-0.95112829725447035</c:v>
                </c:pt>
                <c:pt idx="153" formatCode="General">
                  <c:v>-1.019708562812716</c:v>
                </c:pt>
                <c:pt idx="154" formatCode="General">
                  <c:v>-1.0884090315732078</c:v>
                </c:pt>
                <c:pt idx="155" formatCode="General">
                  <c:v>-1.1572087766097761</c:v>
                </c:pt>
                <c:pt idx="156" formatCode="General">
                  <c:v>-1.2260868407555929</c:v>
                </c:pt>
                <c:pt idx="157" formatCode="General">
                  <c:v>-1.2950222429869598</c:v>
                </c:pt>
                <c:pt idx="158" formatCode="General">
                  <c:v>-1.2443792186595262</c:v>
                </c:pt>
                <c:pt idx="159" formatCode="General">
                  <c:v>-1.1929263248335127</c:v>
                </c:pt>
                <c:pt idx="160" formatCode="General">
                  <c:v>-1.1406792346321126</c:v>
                </c:pt>
                <c:pt idx="161" formatCode="General">
                  <c:v>-1.0876538630995607</c:v>
                </c:pt>
                <c:pt idx="162" formatCode="General">
                  <c:v>-1.0338663623532334</c:v>
                </c:pt>
                <c:pt idx="163" formatCode="General">
                  <c:v>-0.97933311666353429</c:v>
                </c:pt>
                <c:pt idx="164" formatCode="General">
                  <c:v>-0.9659275692088013</c:v>
                </c:pt>
                <c:pt idx="165" formatCode="General">
                  <c:v>-0.96592756920880152</c:v>
                </c:pt>
                <c:pt idx="166" formatCode="General">
                  <c:v>-0.9826151570294045</c:v>
                </c:pt>
                <c:pt idx="167" formatCode="General">
                  <c:v>-1.0509693084068648</c:v>
                </c:pt>
                <c:pt idx="168" formatCode="General">
                  <c:v>-1.1191502611925168</c:v>
                </c:pt>
                <c:pt idx="169" formatCode="General">
                  <c:v>-1.1871372467105283</c:v>
                </c:pt>
                <c:pt idx="170" formatCode="General">
                  <c:v>-1.254909555369653</c:v>
                </c:pt>
                <c:pt idx="171" formatCode="General">
                  <c:v>-1.3224465429716001</c:v>
                </c:pt>
                <c:pt idx="172" formatCode="General">
                  <c:v>-1.3897276369994891</c:v>
                </c:pt>
                <c:pt idx="173" formatCode="General">
                  <c:v>-1.3286854955944618</c:v>
                </c:pt>
                <c:pt idx="174" formatCode="General">
                  <c:v>-1.2670916834856887</c:v>
                </c:pt>
                <c:pt idx="175" formatCode="General">
                  <c:v>-1.204964962832757</c:v>
                </c:pt>
                <c:pt idx="176" formatCode="General">
                  <c:v>-1.1423242581251172</c:v>
                </c:pt>
                <c:pt idx="177" formatCode="General">
                  <c:v>-1.0791886504174739</c:v>
                </c:pt>
                <c:pt idx="178" formatCode="General">
                  <c:v>-1.0155773715174863</c:v>
                </c:pt>
                <c:pt idx="179" formatCode="General">
                  <c:v>-0.99999999997301525</c:v>
                </c:pt>
                <c:pt idx="180" formatCode="General">
                  <c:v>-0.99999999997301536</c:v>
                </c:pt>
                <c:pt idx="181" formatCode="General">
                  <c:v>-1.0155772783565646</c:v>
                </c:pt>
                <c:pt idx="182" formatCode="General">
                  <c:v>-1.0791881649492767</c:v>
                </c:pt>
                <c:pt idx="183" formatCode="General">
                  <c:v>-1.1423233640978798</c:v>
                </c:pt>
                <c:pt idx="184" formatCode="General">
                  <c:v>-1.2049636441191673</c:v>
                </c:pt>
                <c:pt idx="185" formatCode="General">
                  <c:v>-1.2670899240877986</c:v>
                </c:pt>
                <c:pt idx="186" formatCode="General">
                  <c:v>-1.3286832796485599</c:v>
                </c:pt>
                <c:pt idx="187" formatCode="General">
                  <c:v>-1.3897249487809342</c:v>
                </c:pt>
                <c:pt idx="188" formatCode="General">
                  <c:v>-1.3224436307023415</c:v>
                </c:pt>
                <c:pt idx="189" formatCode="General">
                  <c:v>-1.2549064363364426</c:v>
                </c:pt>
                <c:pt idx="190" formatCode="General">
                  <c:v>-1.1871339382631019</c:v>
                </c:pt>
                <c:pt idx="191" formatCode="General">
                  <c:v>-1.1191467807383073</c:v>
                </c:pt>
                <c:pt idx="192" formatCode="General">
                  <c:v>-1.0509656734057002</c:v>
                </c:pt>
                <c:pt idx="193" formatCode="General">
                  <c:v>-0.98261138498819001</c:v>
                </c:pt>
                <c:pt idx="194" formatCode="General">
                  <c:v>-0.96592376641836375</c:v>
                </c:pt>
                <c:pt idx="195" formatCode="General">
                  <c:v>-0.96592376641836364</c:v>
                </c:pt>
                <c:pt idx="196" formatCode="General">
                  <c:v>-0.97932916464926856</c:v>
                </c:pt>
                <c:pt idx="197" formatCode="General">
                  <c:v>-1.0338617894996833</c:v>
                </c:pt>
                <c:pt idx="198" formatCode="General">
                  <c:v>-1.0876486555176386</c:v>
                </c:pt>
                <c:pt idx="199" formatCode="General">
                  <c:v>-1.1406733786260768</c:v>
                </c:pt>
                <c:pt idx="200" formatCode="General">
                  <c:v>-1.1929198069051379</c:v>
                </c:pt>
                <c:pt idx="201" formatCode="General">
                  <c:v>-1.244372025512217</c:v>
                </c:pt>
                <c:pt idx="202" formatCode="General">
                  <c:v>-1.2950143615297991</c:v>
                </c:pt>
                <c:pt idx="203" formatCode="General">
                  <c:v>-1.2260789987384331</c:v>
                </c:pt>
                <c:pt idx="204" formatCode="General">
                  <c:v>-1.1572009917034125</c:v>
                </c:pt>
                <c:pt idx="205" formatCode="General">
                  <c:v>-1.0884013214310384</c:v>
                </c:pt>
                <c:pt idx="206" formatCode="General">
                  <c:v>-1.0197009450653653</c:v>
                </c:pt>
                <c:pt idx="207" formatCode="General">
                  <c:v>-0.95112078950441814</c:v>
                </c:pt>
                <c:pt idx="208" formatCode="General">
                  <c:v>-0.88268174502563079</c:v>
                </c:pt>
                <c:pt idx="209" formatCode="General">
                  <c:v>-0.8660211183466765</c:v>
                </c:pt>
                <c:pt idx="210" formatCode="General">
                  <c:v>-0.86602111834667617</c:v>
                </c:pt>
                <c:pt idx="211" formatCode="General">
                  <c:v>-0.87634107644081338</c:v>
                </c:pt>
                <c:pt idx="212" formatCode="General">
                  <c:v>-0.91807911400347286</c:v>
                </c:pt>
                <c:pt idx="213" formatCode="General">
                  <c:v>-0.95885214381366024</c:v>
                </c:pt>
                <c:pt idx="214" formatCode="General">
                  <c:v>-0.99864774595343331</c:v>
                </c:pt>
                <c:pt idx="215" formatCode="General">
                  <c:v>-1.0374537982401792</c:v>
                </c:pt>
                <c:pt idx="216" formatCode="General">
                  <c:v>-1.0752584799191669</c:v>
                </c:pt>
                <c:pt idx="217" formatCode="General">
                  <c:v>-1.1120502752642782</c:v>
                </c:pt>
                <c:pt idx="218" formatCode="General">
                  <c:v>-1.0461587206588341</c:v>
                </c:pt>
                <c:pt idx="219" formatCode="General">
                  <c:v>-0.98063384513519991</c:v>
                </c:pt>
                <c:pt idx="220" formatCode="General">
                  <c:v>-0.91549560829855992</c:v>
                </c:pt>
                <c:pt idx="221" formatCode="General">
                  <c:v>-0.85076385197965843</c:v>
                </c:pt>
                <c:pt idx="222" formatCode="General">
                  <c:v>-0.78645829419075575</c:v>
                </c:pt>
                <c:pt idx="223" formatCode="General">
                  <c:v>-0.72259852311930606</c:v>
                </c:pt>
                <c:pt idx="224" formatCode="General">
                  <c:v>-0.70710028778614031</c:v>
                </c:pt>
                <c:pt idx="225" formatCode="General">
                  <c:v>-0.70710028778613987</c:v>
                </c:pt>
                <c:pt idx="226" formatCode="General">
                  <c:v>-0.71363151438354844</c:v>
                </c:pt>
                <c:pt idx="227" formatCode="General">
                  <c:v>-0.73973057314719015</c:v>
                </c:pt>
                <c:pt idx="228" formatCode="General">
                  <c:v>-0.7647111392277367</c:v>
                </c:pt>
                <c:pt idx="229" formatCode="General">
                  <c:v>-0.78856560326718128</c:v>
                </c:pt>
                <c:pt idx="230" formatCode="General">
                  <c:v>-0.8112866989307107</c:v>
                </c:pt>
                <c:pt idx="231" formatCode="General">
                  <c:v>-0.83286750512011432</c:v>
                </c:pt>
                <c:pt idx="232" formatCode="General">
                  <c:v>-0.8533014480820249</c:v>
                </c:pt>
                <c:pt idx="233" formatCode="General">
                  <c:v>-0.79494412309887819</c:v>
                </c:pt>
                <c:pt idx="234" formatCode="General">
                  <c:v>-0.73723781183334702</c:v>
                </c:pt>
                <c:pt idx="235" formatCode="General">
                  <c:v>-0.68020009226906364</c:v>
                </c:pt>
                <c:pt idx="236" formatCode="General">
                  <c:v>-0.62384833872920031</c:v>
                </c:pt>
                <c:pt idx="237" formatCode="General">
                  <c:v>-0.56819971658405377</c:v>
                </c:pt>
                <c:pt idx="238" formatCode="General">
                  <c:v>-0.51327117702228697</c:v>
                </c:pt>
                <c:pt idx="239" formatCode="General">
                  <c:v>-0.49999151707219291</c:v>
                </c:pt>
                <c:pt idx="240" formatCode="General">
                  <c:v>-0.49999151707219314</c:v>
                </c:pt>
                <c:pt idx="241" formatCode="General">
                  <c:v>-0.50228891780388363</c:v>
                </c:pt>
                <c:pt idx="242" formatCode="General">
                  <c:v>-0.51097038177373777</c:v>
                </c:pt>
                <c:pt idx="243" formatCode="General">
                  <c:v>-0.51845609191227937</c:v>
                </c:pt>
                <c:pt idx="244" formatCode="General">
                  <c:v>-0.524743767989021</c:v>
                </c:pt>
                <c:pt idx="245" formatCode="General">
                  <c:v>-0.52983149470796165</c:v>
                </c:pt>
                <c:pt idx="246" formatCode="General">
                  <c:v>-0.53371772229100944</c:v>
                </c:pt>
                <c:pt idx="247" formatCode="General">
                  <c:v>-0.53640126695005963</c:v>
                </c:pt>
                <c:pt idx="248" formatCode="General">
                  <c:v>-0.48955514534014122</c:v>
                </c:pt>
                <c:pt idx="249" formatCode="General">
                  <c:v>-0.44360000636833358</c:v>
                </c:pt>
                <c:pt idx="250" formatCode="General">
                  <c:v>-0.39854984848061165</c:v>
                </c:pt>
                <c:pt idx="251" formatCode="General">
                  <c:v>-0.35441839445565765</c:v>
                </c:pt>
                <c:pt idx="252" formatCode="General">
                  <c:v>-0.3112190872247465</c:v>
                </c:pt>
                <c:pt idx="253" formatCode="General">
                  <c:v>-0.26896508577688388</c:v>
                </c:pt>
                <c:pt idx="254" formatCode="General">
                  <c:v>-0.25880899229809373</c:v>
                </c:pt>
                <c:pt idx="255" formatCode="General">
                  <c:v>-0.25880899229809229</c:v>
                </c:pt>
                <c:pt idx="256" formatCode="General">
                  <c:v>-0.25671600237279057</c:v>
                </c:pt>
                <c:pt idx="257" formatCode="General">
                  <c:v>-0.24738824137496324</c:v>
                </c:pt>
                <c:pt idx="258" formatCode="General">
                  <c:v>-0.23686895442406619</c:v>
                </c:pt>
                <c:pt idx="259" formatCode="General">
                  <c:v>-0.22516134581179359</c:v>
                </c:pt>
                <c:pt idx="260" formatCode="General">
                  <c:v>-0.21226898180582049</c:v>
                </c:pt>
                <c:pt idx="261" formatCode="General">
                  <c:v>-0.19819578956348149</c:v>
                </c:pt>
                <c:pt idx="262" formatCode="General">
                  <c:v>-0.18294605593551194</c:v>
                </c:pt>
                <c:pt idx="263" formatCode="General">
                  <c:v>-0.1508036383151431</c:v>
                </c:pt>
                <c:pt idx="264" formatCode="General">
                  <c:v>-0.1197314529766601</c:v>
                </c:pt>
                <c:pt idx="265" formatCode="General">
                  <c:v>-8.9738964852984868E-2</c:v>
                </c:pt>
                <c:pt idx="266" formatCode="General">
                  <c:v>-6.083530998927146E-2</c:v>
                </c:pt>
                <c:pt idx="267" formatCode="General">
                  <c:v>-3.3029292759962151E-2</c:v>
                </c:pt>
                <c:pt idx="268" formatCode="General">
                  <c:v>-6.3293831868807549E-3</c:v>
                </c:pt>
                <c:pt idx="269" formatCode="General">
                  <c:v>1.1019615309776354E-5</c:v>
                </c:pt>
                <c:pt idx="270" formatCode="General">
                  <c:v>1.1019615310386977E-5</c:v>
                </c:pt>
                <c:pt idx="271" formatCode="General">
                  <c:v>6.3517657297582353E-3</c:v>
                </c:pt>
                <c:pt idx="272" formatCode="General">
                  <c:v>3.3053077242162332E-2</c:v>
                </c:pt>
                <c:pt idx="273" formatCode="General">
                  <c:v>6.086048592718811E-2</c:v>
                </c:pt>
                <c:pt idx="274" formatCode="General">
                  <c:v>8.976552133915891E-2</c:v>
                </c:pt>
                <c:pt idx="275" formatCode="General">
                  <c:v>0.11975937868310216</c:v>
                </c:pt>
                <c:pt idx="276" formatCode="General">
                  <c:v>0.15083292149678407</c:v>
                </c:pt>
                <c:pt idx="277" formatCode="General">
                  <c:v>0.18297668443378065</c:v>
                </c:pt>
                <c:pt idx="278" formatCode="General">
                  <c:v>0.19822493523573353</c:v>
                </c:pt>
                <c:pt idx="279" formatCode="General">
                  <c:v>0.21229663901254892</c:v>
                </c:pt>
                <c:pt idx="280" formatCode="General">
                  <c:v>0.22518750936689449</c:v>
                </c:pt>
                <c:pt idx="281" formatCode="General">
                  <c:v>0.23689361959641858</c:v>
                </c:pt>
                <c:pt idx="282" formatCode="General">
                  <c:v>0.24741140388987021</c:v>
                </c:pt>
                <c:pt idx="283" formatCode="General">
                  <c:v>0.25673765841328133</c:v>
                </c:pt>
                <c:pt idx="284" formatCode="General">
                  <c:v>0.2588302805566477</c:v>
                </c:pt>
                <c:pt idx="285" formatCode="General">
                  <c:v>0.25883028055664831</c:v>
                </c:pt>
                <c:pt idx="286" formatCode="General">
                  <c:v>0.26898666948174593</c:v>
                </c:pt>
                <c:pt idx="287" formatCode="General">
                  <c:v>0.31124187279354543</c:v>
                </c:pt>
                <c:pt idx="288" formatCode="General">
                  <c:v>0.35444236545259544</c:v>
                </c:pt>
                <c:pt idx="289" formatCode="General">
                  <c:v>0.39857498810879599</c:v>
                </c:pt>
                <c:pt idx="290" formatCode="General">
                  <c:v>0.44362629747489396</c:v>
                </c:pt>
                <c:pt idx="291" formatCode="General">
                  <c:v>0.48958257042145403</c:v>
                </c:pt>
                <c:pt idx="292" formatCode="General">
                  <c:v>0.53642980815707997</c:v>
                </c:pt>
                <c:pt idx="293" formatCode="General">
                  <c:v>0.53374474421523677</c:v>
                </c:pt>
                <c:pt idx="294" formatCode="General">
                  <c:v>0.52985699861327795</c:v>
                </c:pt>
                <c:pt idx="295" formatCode="General">
                  <c:v>0.52476775560171385</c:v>
                </c:pt>
                <c:pt idx="296" formatCode="General">
                  <c:v>0.51847856542051562</c:v>
                </c:pt>
                <c:pt idx="297" formatCode="General">
                  <c:v>0.51099134382689748</c:v>
                </c:pt>
                <c:pt idx="298" formatCode="General">
                  <c:v>0.50230837151175289</c:v>
                </c:pt>
                <c:pt idx="299" formatCode="General">
                  <c:v>0.50001060359229688</c:v>
                </c:pt>
                <c:pt idx="300" formatCode="General">
                  <c:v>0.50001060359229743</c:v>
                </c:pt>
                <c:pt idx="301" formatCode="General">
                  <c:v>0.5132904909884779</c:v>
                </c:pt>
                <c:pt idx="302" formatCode="General">
                  <c:v>0.56821995043337381</c:v>
                </c:pt>
                <c:pt idx="303" formatCode="General">
                  <c:v>0.62386947119373748</c:v>
                </c:pt>
                <c:pt idx="304" formatCode="General">
                  <c:v>0.68022210180717801</c:v>
                </c:pt>
                <c:pt idx="305" formatCode="General">
                  <c:v>0.73726067663623229</c:v>
                </c:pt>
                <c:pt idx="306" formatCode="General">
                  <c:v>0.79496782109720487</c:v>
                </c:pt>
                <c:pt idx="307" formatCode="General">
                  <c:v>0.85332595695266267</c:v>
                </c:pt>
                <c:pt idx="308" formatCode="General">
                  <c:v>0.83289056178827559</c:v>
                </c:pt>
                <c:pt idx="309" formatCode="General">
                  <c:v>0.81130831147753468</c:v>
                </c:pt>
                <c:pt idx="310" formatCode="General">
                  <c:v>0.78858578021370251</c:v>
                </c:pt>
                <c:pt idx="311" formatCode="General">
                  <c:v>0.76472988953228949</c:v>
                </c:pt>
                <c:pt idx="312" formatCode="General">
                  <c:v>0.73974790620267994</c:v>
                </c:pt>
                <c:pt idx="313" formatCode="General">
                  <c:v>0.71364744001459046</c:v>
                </c:pt>
                <c:pt idx="314" formatCode="General">
                  <c:v>0.7071158718469418</c:v>
                </c:pt>
                <c:pt idx="315" formatCode="General">
                  <c:v>0.70711587184694147</c:v>
                </c:pt>
                <c:pt idx="316" formatCode="General">
                  <c:v>0.72261425112582578</c:v>
                </c:pt>
                <c:pt idx="317" formatCode="General">
                  <c:v>0.78647459741079007</c:v>
                </c:pt>
                <c:pt idx="318" formatCode="General">
                  <c:v>0.85078070576256126</c:v>
                </c:pt>
                <c:pt idx="319" formatCode="General">
                  <c:v>0.91551298782597779</c:v>
                </c:pt>
                <c:pt idx="320" formatCode="General">
                  <c:v>0.98065172542863155</c:v>
                </c:pt>
                <c:pt idx="321" formatCode="General">
                  <c:v>1.0461770765872394</c:v>
                </c:pt>
                <c:pt idx="322" formatCode="General">
                  <c:v>1.1120690815517333</c:v>
                </c:pt>
                <c:pt idx="323" formatCode="General">
                  <c:v>1.0752760000501214</c:v>
                </c:pt>
                <c:pt idx="324" formatCode="General">
                  <c:v>1.0374700465623106</c:v>
                </c:pt>
                <c:pt idx="325" formatCode="General">
                  <c:v>0.99866273720182597</c:v>
                </c:pt>
                <c:pt idx="326" formatCode="General">
                  <c:v>0.95886589310631731</c:v>
                </c:pt>
                <c:pt idx="327" formatCode="General">
                  <c:v>0.91809163683671136</c:v>
                </c:pt>
                <c:pt idx="328" formatCode="General">
                  <c:v>0.87635238868454302</c:v>
                </c:pt>
                <c:pt idx="329" formatCode="General">
                  <c:v>0.86603213791524647</c:v>
                </c:pt>
                <c:pt idx="330" formatCode="General">
                  <c:v>0.86603213791524691</c:v>
                </c:pt>
                <c:pt idx="331" formatCode="General">
                  <c:v>0.88269281522984322</c:v>
                </c:pt>
                <c:pt idx="332" formatCode="General">
                  <c:v>0.95113205105249798</c:v>
                </c:pt>
                <c:pt idx="333" formatCode="General">
                  <c:v>1.019712371603841</c:v>
                </c:pt>
                <c:pt idx="334" formatCode="General">
                  <c:v>1.0884128865561806</c:v>
                </c:pt>
                <c:pt idx="335" formatCode="General">
                  <c:v>1.1572126689692763</c:v>
                </c:pt>
                <c:pt idx="336" formatCode="General">
                  <c:v>1.226090761664915</c:v>
                </c:pt>
                <c:pt idx="337" formatCode="General">
                  <c:v>1.295026183610702</c:v>
                </c:pt>
                <c:pt idx="338" formatCode="General">
                  <c:v>1.2443828151324425</c:v>
                </c:pt>
                <c:pt idx="339" formatCode="General">
                  <c:v>1.1929295837011269</c:v>
                </c:pt>
                <c:pt idx="340" formatCode="General">
                  <c:v>1.140682162542787</c:v>
                </c:pt>
                <c:pt idx="341" formatCode="General">
                  <c:v>1.0876564668024711</c:v>
                </c:pt>
                <c:pt idx="342" formatCode="General">
                  <c:v>1.033868648696312</c:v>
                </c:pt>
                <c:pt idx="343" formatCode="General">
                  <c:v>0.97933509259138551</c:v>
                </c:pt>
                <c:pt idx="344" formatCode="General">
                  <c:v>0.96592947052582367</c:v>
                </c:pt>
                <c:pt idx="345" formatCode="General">
                  <c:v>0.96592947052582412</c:v>
                </c:pt>
                <c:pt idx="346" formatCode="General">
                  <c:v>0.98261704297046459</c:v>
                </c:pt>
                <c:pt idx="347" formatCode="General">
                  <c:v>1.0509711258223662</c:v>
                </c:pt>
                <c:pt idx="348" formatCode="General">
                  <c:v>1.1191520013290213</c:v>
                </c:pt>
                <c:pt idx="349" formatCode="General">
                  <c:v>1.1871389008381372</c:v>
                </c:pt>
                <c:pt idx="350" formatCode="General">
                  <c:v>1.2549111147846674</c:v>
                </c:pt>
                <c:pt idx="351" formatCode="General">
                  <c:v>1.3224479989991718</c:v>
                </c:pt>
                <c:pt idx="352" formatCode="General">
                  <c:v>1.3897289809962616</c:v>
                </c:pt>
                <c:pt idx="353" formatCode="General">
                  <c:v>1.3286866034598495</c:v>
                </c:pt>
                <c:pt idx="354" formatCode="General">
                  <c:v>1.2670925630820569</c:v>
                </c:pt>
                <c:pt idx="355" formatCode="General">
                  <c:v>1.2049656220920044</c:v>
                </c:pt>
                <c:pt idx="356" formatCode="General">
                  <c:v>1.1423247050462593</c:v>
                </c:pt>
                <c:pt idx="357" formatCode="General">
                  <c:v>1.0791888930642075</c:v>
                </c:pt>
                <c:pt idx="358" formatCode="General">
                  <c:v>1.0155774180157318</c:v>
                </c:pt>
                <c:pt idx="359" formatCode="General">
                  <c:v>0.99999999989206056</c:v>
                </c:pt>
              </c:numCache>
            </c:numRef>
          </c:yVal>
          <c:smooth val="0"/>
          <c:extLst>
            <c:ext xmlns:c16="http://schemas.microsoft.com/office/drawing/2014/chart" uri="{C3380CC4-5D6E-409C-BE32-E72D297353CC}">
              <c16:uniqueId val="{00000003-17B8-4A13-82C7-B516E7A5479B}"/>
            </c:ext>
          </c:extLst>
        </c:ser>
        <c:ser>
          <c:idx val="12"/>
          <c:order val="12"/>
          <c:spPr>
            <a:ln w="19050" cap="rnd">
              <a:solidFill>
                <a:schemeClr val="accent1">
                  <a:lumMod val="80000"/>
                  <a:lumOff val="20000"/>
                </a:schemeClr>
              </a:solidFill>
              <a:round/>
            </a:ln>
            <a:effectLst/>
          </c:spPr>
          <c:marker>
            <c:symbol val="none"/>
          </c:marker>
          <c:xVal>
            <c:numRef>
              <c:f>Pentagram!$B$40:$B$45</c:f>
              <c:numCache>
                <c:formatCode>General</c:formatCode>
                <c:ptCount val="6"/>
                <c:pt idx="0">
                  <c:v>0</c:v>
                </c:pt>
                <c:pt idx="1">
                  <c:v>0.70584157191110164</c:v>
                </c:pt>
                <c:pt idx="2">
                  <c:v>-1.1420805306493527</c:v>
                </c:pt>
                <c:pt idx="3">
                  <c:v>1.1420859830214574</c:v>
                </c:pt>
                <c:pt idx="4">
                  <c:v>-0.70585584619770947</c:v>
                </c:pt>
                <c:pt idx="5">
                  <c:v>0</c:v>
                </c:pt>
              </c:numCache>
            </c:numRef>
          </c:xVal>
          <c:yVal>
            <c:numRef>
              <c:f>Pentagram!$C$40:$C$45</c:f>
              <c:numCache>
                <c:formatCode>General</c:formatCode>
                <c:ptCount val="6"/>
                <c:pt idx="0">
                  <c:v>1.2008591214071684</c:v>
                </c:pt>
                <c:pt idx="1">
                  <c:v>-0.97151958540672845</c:v>
                </c:pt>
                <c:pt idx="2">
                  <c:v>0.37109930069792657</c:v>
                </c:pt>
                <c:pt idx="3">
                  <c:v>0.37108252027373645</c:v>
                </c:pt>
                <c:pt idx="4">
                  <c:v>-0.97150921449840699</c:v>
                </c:pt>
                <c:pt idx="5">
                  <c:v>1.2008591214071684</c:v>
                </c:pt>
              </c:numCache>
            </c:numRef>
          </c:yVal>
          <c:smooth val="0"/>
          <c:extLst>
            <c:ext xmlns:c16="http://schemas.microsoft.com/office/drawing/2014/chart" uri="{C3380CC4-5D6E-409C-BE32-E72D297353CC}">
              <c16:uniqueId val="{00000004-17B8-4A13-82C7-B516E7A5479B}"/>
            </c:ext>
          </c:extLst>
        </c:ser>
        <c:ser>
          <c:idx val="19"/>
          <c:order val="19"/>
          <c:spPr>
            <a:ln w="19050" cap="rnd">
              <a:solidFill>
                <a:schemeClr val="accent2">
                  <a:lumMod val="80000"/>
                </a:schemeClr>
              </a:solidFill>
              <a:round/>
            </a:ln>
            <a:effectLst/>
          </c:spPr>
          <c:marker>
            <c:symbol val="none"/>
          </c:marker>
          <c:xVal>
            <c:numRef>
              <c:f>Cross!$H$59:$H$71</c:f>
              <c:numCache>
                <c:formatCode>General</c:formatCode>
                <c:ptCount val="13"/>
                <c:pt idx="0">
                  <c:v>-5.7942782496689521E-2</c:v>
                </c:pt>
                <c:pt idx="1">
                  <c:v>5.7942782496689521E-2</c:v>
                </c:pt>
                <c:pt idx="2">
                  <c:v>5.7942782496689521E-2</c:v>
                </c:pt>
                <c:pt idx="3">
                  <c:v>0.17382834749006856</c:v>
                </c:pt>
                <c:pt idx="4">
                  <c:v>0.17382834749006856</c:v>
                </c:pt>
                <c:pt idx="5">
                  <c:v>5.7942782496689521E-2</c:v>
                </c:pt>
                <c:pt idx="6">
                  <c:v>5.7942782496689521E-2</c:v>
                </c:pt>
                <c:pt idx="7">
                  <c:v>-5.7942782496689521E-2</c:v>
                </c:pt>
                <c:pt idx="8">
                  <c:v>-5.7942782496689521E-2</c:v>
                </c:pt>
                <c:pt idx="9">
                  <c:v>-0.17382834749006856</c:v>
                </c:pt>
                <c:pt idx="10">
                  <c:v>-0.17382834749006856</c:v>
                </c:pt>
                <c:pt idx="11">
                  <c:v>-5.7942782496689521E-2</c:v>
                </c:pt>
                <c:pt idx="12">
                  <c:v>-5.7942782496689521E-2</c:v>
                </c:pt>
              </c:numCache>
            </c:numRef>
          </c:xVal>
          <c:yVal>
            <c:numRef>
              <c:f>Cross!$I$59:$I$71</c:f>
              <c:numCache>
                <c:formatCode>General</c:formatCode>
                <c:ptCount val="13"/>
                <c:pt idx="0">
                  <c:v>0.23177112998675808</c:v>
                </c:pt>
                <c:pt idx="1">
                  <c:v>0.23177112998675808</c:v>
                </c:pt>
                <c:pt idx="2">
                  <c:v>0.11588556499337904</c:v>
                </c:pt>
                <c:pt idx="3">
                  <c:v>0.11588556499337904</c:v>
                </c:pt>
                <c:pt idx="4">
                  <c:v>0</c:v>
                </c:pt>
                <c:pt idx="5">
                  <c:v>0</c:v>
                </c:pt>
                <c:pt idx="6">
                  <c:v>-0.23177112998675808</c:v>
                </c:pt>
                <c:pt idx="7">
                  <c:v>-0.23177112998675808</c:v>
                </c:pt>
                <c:pt idx="8">
                  <c:v>0</c:v>
                </c:pt>
                <c:pt idx="9">
                  <c:v>0</c:v>
                </c:pt>
                <c:pt idx="10">
                  <c:v>0.11588556499337904</c:v>
                </c:pt>
                <c:pt idx="11">
                  <c:v>0.11588556499337904</c:v>
                </c:pt>
                <c:pt idx="12">
                  <c:v>0.23177112998675808</c:v>
                </c:pt>
              </c:numCache>
            </c:numRef>
          </c:yVal>
          <c:smooth val="0"/>
          <c:extLst>
            <c:ext xmlns:c16="http://schemas.microsoft.com/office/drawing/2014/chart" uri="{C3380CC4-5D6E-409C-BE32-E72D297353CC}">
              <c16:uniqueId val="{00000005-17B8-4A13-82C7-B516E7A5479B}"/>
            </c:ext>
          </c:extLst>
        </c:ser>
        <c:dLbls>
          <c:showLegendKey val="0"/>
          <c:showVal val="0"/>
          <c:showCatName val="0"/>
          <c:showSerName val="0"/>
          <c:showPercent val="0"/>
          <c:showBubbleSize val="0"/>
        </c:dLbls>
        <c:axId val="313335136"/>
        <c:axId val="1102503712"/>
        <c:extLst>
          <c:ext xmlns:c15="http://schemas.microsoft.com/office/drawing/2012/chart" uri="{02D57815-91ED-43cb-92C2-25804820EDAC}">
            <c15:filteredScatterSeries>
              <c15:ser>
                <c:idx val="1"/>
                <c:order val="1"/>
                <c:spPr>
                  <a:ln w="19050" cap="rnd">
                    <a:solidFill>
                      <a:schemeClr val="accent2"/>
                    </a:solidFill>
                    <a:round/>
                  </a:ln>
                  <a:effectLst/>
                </c:spPr>
                <c:marker>
                  <c:symbol val="none"/>
                </c:marker>
                <c:xVal>
                  <c:numRef>
                    <c:extLst>
                      <c:ext uri="{02D57815-91ED-43cb-92C2-25804820EDAC}">
                        <c15:formulaRef>
                          <c15:sqref>Data!$H$8:$H$11</c15:sqref>
                        </c15:formulaRef>
                      </c:ext>
                    </c:extLst>
                    <c:numCache>
                      <c:formatCode>General</c:formatCode>
                      <c:ptCount val="4"/>
                      <c:pt idx="0">
                        <c:v>0</c:v>
                      </c:pt>
                      <c:pt idx="1">
                        <c:v>-0.13052649570173921</c:v>
                      </c:pt>
                      <c:pt idx="2">
                        <c:v>0.13052649570173921</c:v>
                      </c:pt>
                      <c:pt idx="3">
                        <c:v>0</c:v>
                      </c:pt>
                    </c:numCache>
                  </c:numRef>
                </c:xVal>
                <c:yVal>
                  <c:numRef>
                    <c:extLst>
                      <c:ext uri="{02D57815-91ED-43cb-92C2-25804820EDAC}">
                        <c15:formulaRef>
                          <c15:sqref>Data!$I$8:$I$11</c15:sqref>
                        </c15:formulaRef>
                      </c:ext>
                    </c:extLst>
                    <c:numCache>
                      <c:formatCode>General</c:formatCode>
                      <c:ptCount val="4"/>
                      <c:pt idx="0">
                        <c:v>0</c:v>
                      </c:pt>
                      <c:pt idx="1">
                        <c:v>0.99144482141964096</c:v>
                      </c:pt>
                      <c:pt idx="2">
                        <c:v>0.99144482141964096</c:v>
                      </c:pt>
                      <c:pt idx="3">
                        <c:v>0</c:v>
                      </c:pt>
                    </c:numCache>
                  </c:numRef>
                </c:yVal>
                <c:smooth val="0"/>
                <c:extLst>
                  <c:ext xmlns:c16="http://schemas.microsoft.com/office/drawing/2014/chart" uri="{C3380CC4-5D6E-409C-BE32-E72D297353CC}">
                    <c16:uniqueId val="{00000006-17B8-4A13-82C7-B516E7A5479B}"/>
                  </c:ext>
                </c:extLst>
              </c15:ser>
            </c15:filteredScatterSeries>
            <c15:filteredScatterSeries>
              <c15:ser>
                <c:idx val="3"/>
                <c:order val="3"/>
                <c:spPr>
                  <a:ln w="1905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Data!$Z$4:$Z$184</c15:sqref>
                        </c15:formulaRef>
                      </c:ext>
                    </c:extLst>
                    <c:numCache>
                      <c:formatCode>General</c:formatCode>
                      <c:ptCount val="181"/>
                      <c:pt idx="0">
                        <c:v>0</c:v>
                      </c:pt>
                      <c:pt idx="1">
                        <c:v>4.8919375540980775E-2</c:v>
                      </c:pt>
                      <c:pt idx="2">
                        <c:v>9.7779150079600141E-2</c:v>
                      </c:pt>
                      <c:pt idx="3">
                        <c:v>0.1465197952284768</c:v>
                      </c:pt>
                      <c:pt idx="4">
                        <c:v>0.19508192774171917</c:v>
                      </c:pt>
                      <c:pt idx="5">
                        <c:v>0.24340638186460145</c:v>
                      </c:pt>
                      <c:pt idx="6">
                        <c:v>0.29143428141825906</c:v>
                      </c:pt>
                      <c:pt idx="7">
                        <c:v>0.33910711153157896</c:v>
                      </c:pt>
                      <c:pt idx="8">
                        <c:v>0.38636678993289009</c:v>
                      </c:pt>
                      <c:pt idx="9">
                        <c:v>0.4331557377145947</c:v>
                      </c:pt>
                      <c:pt idx="10">
                        <c:v>0.47941694948452729</c:v>
                      </c:pt>
                      <c:pt idx="11">
                        <c:v>0.52509406281856719</c:v>
                      </c:pt>
                      <c:pt idx="12">
                        <c:v>0.57013142692989283</c:v>
                      </c:pt>
                      <c:pt idx="13">
                        <c:v>0.61447417047120956</c:v>
                      </c:pt>
                      <c:pt idx="14">
                        <c:v>0.65806826838734656</c:v>
                      </c:pt>
                      <c:pt idx="15">
                        <c:v>0.70086060773677283</c:v>
                      </c:pt>
                      <c:pt idx="16">
                        <c:v>0.7427990524018373</c:v>
                      </c:pt>
                      <c:pt idx="17">
                        <c:v>0.7838325066088947</c:v>
                      </c:pt>
                      <c:pt idx="18">
                        <c:v>0.82391097718092599</c:v>
                      </c:pt>
                      <c:pt idx="19">
                        <c:v>0.86298563444680776</c:v>
                      </c:pt>
                      <c:pt idx="20">
                        <c:v>0.90100887173302469</c:v>
                      </c:pt>
                      <c:pt idx="21">
                        <c:v>0.93793436336533742</c:v>
                      </c:pt>
                      <c:pt idx="22">
                        <c:v>0.9737171211097464</c:v>
                      </c:pt>
                      <c:pt idx="23">
                        <c:v>1.0083135489839794</c:v>
                      </c:pt>
                      <c:pt idx="24">
                        <c:v>1.0416814963727312</c:v>
                      </c:pt>
                      <c:pt idx="25">
                        <c:v>1.0737803093819336</c:v>
                      </c:pt>
                      <c:pt idx="26">
                        <c:v>1.1045708803694958</c:v>
                      </c:pt>
                      <c:pt idx="27">
                        <c:v>1.134015695592165</c:v>
                      </c:pt>
                      <c:pt idx="28">
                        <c:v>1.1620788809104572</c:v>
                      </c:pt>
                      <c:pt idx="29">
                        <c:v>1.1887262454959755</c:v>
                      </c:pt>
                      <c:pt idx="30">
                        <c:v>1.2139253234878613</c:v>
                      </c:pt>
                      <c:pt idx="31">
                        <c:v>1.2376454135476307</c:v>
                      </c:pt>
                      <c:pt idx="32">
                        <c:v>1.2598576162642015</c:v>
                      </c:pt>
                      <c:pt idx="33">
                        <c:v>1.2805348693635372</c:v>
                      </c:pt>
                      <c:pt idx="34">
                        <c:v>1.2996519806800149</c:v>
                      </c:pt>
                      <c:pt idx="35">
                        <c:v>1.3171856588493418</c:v>
                      </c:pt>
                      <c:pt idx="36">
                        <c:v>1.3331145416856267</c:v>
                      </c:pt>
                      <c:pt idx="37">
                        <c:v>1.3474192222080354</c:v>
                      </c:pt>
                      <c:pt idx="38">
                        <c:v>1.3600822722853185</c:v>
                      </c:pt>
                      <c:pt idx="39">
                        <c:v>1.3710882638694024</c:v>
                      </c:pt>
                      <c:pt idx="40">
                        <c:v>1.3804237877921781</c:v>
                      </c:pt>
                      <c:pt idx="41">
                        <c:v>1.3880774701025846</c:v>
                      </c:pt>
                      <c:pt idx="42">
                        <c:v>1.3940399859240795</c:v>
                      </c:pt>
                      <c:pt idx="43">
                        <c:v>1.3983040708156178</c:v>
                      </c:pt>
                      <c:pt idx="44">
                        <c:v>1.4008645296222966</c:v>
                      </c:pt>
                      <c:pt idx="45">
                        <c:v>1.4017182428048804</c:v>
                      </c:pt>
                      <c:pt idx="46">
                        <c:v>1.4008641702404969</c:v>
                      </c:pt>
                      <c:pt idx="47">
                        <c:v>1.3983033524898716</c:v>
                      </c:pt>
                      <c:pt idx="48">
                        <c:v>1.3940389095295602</c:v>
                      </c:pt>
                      <c:pt idx="49">
                        <c:v>1.3880760369507195</c:v>
                      </c:pt>
                      <c:pt idx="50">
                        <c:v>1.3804219996290501</c:v>
                      </c:pt>
                      <c:pt idx="51">
                        <c:v>1.3710861228736226</c:v>
                      </c:pt>
                      <c:pt idx="52">
                        <c:v>1.3600797810653733</c:v>
                      </c:pt>
                      <c:pt idx="53">
                        <c:v>1.3474163837991067</c:v>
                      </c:pt>
                      <c:pt idx="54">
                        <c:v>1.3331113595458941</c:v>
                      </c:pt>
                      <c:pt idx="55">
                        <c:v>1.3171821368557708</c:v>
                      </c:pt>
                      <c:pt idx="56">
                        <c:v>1.2996481231236325</c:v>
                      </c:pt>
                      <c:pt idx="57">
                        <c:v>1.280530680944203</c:v>
                      </c:pt>
                      <c:pt idx="58">
                        <c:v>1.2598531020848838</c:v>
                      </c:pt>
                      <c:pt idx="59">
                        <c:v>1.2376405791081873</c:v>
                      </c:pt>
                      <c:pt idx="60">
                        <c:v>1.2139201746783388</c:v>
                      </c:pt>
                      <c:pt idx="61">
                        <c:v>1.1887207885894355</c:v>
                      </c:pt>
                      <c:pt idx="62">
                        <c:v>1.1620731225553302</c:v>
                      </c:pt>
                      <c:pt idx="63">
                        <c:v>1.1340096428041531</c:v>
                      </c:pt>
                      <c:pt idx="64">
                        <c:v>1.1045645405230224</c:v>
                      </c:pt>
                      <c:pt idx="65">
                        <c:v>1.0737736902011619</c:v>
                      </c:pt>
                      <c:pt idx="66">
                        <c:v>1.0416746059221509</c:v>
                      </c:pt>
                      <c:pt idx="67">
                        <c:v>1.0083063956585823</c:v>
                      </c:pt>
                      <c:pt idx="68">
                        <c:v>0.97370971362479886</c:v>
                      </c:pt>
                      <c:pt idx="69">
                        <c:v>0.93792671074576039</c:v>
                      </c:pt>
                      <c:pt idx="70">
                        <c:v>0.90100098330240008</c:v>
                      </c:pt>
                      <c:pt idx="71">
                        <c:v>0.86297751981601822</c:v>
                      </c:pt>
                      <c:pt idx="72">
                        <c:v>0.82390264623644527</c:v>
                      </c:pt>
                      <c:pt idx="73">
                        <c:v>0.78382396950074318</c:v>
                      </c:pt>
                      <c:pt idx="74">
                        <c:v>0.74279031953121455</c:v>
                      </c:pt>
                      <c:pt idx="75">
                        <c:v>0.7008516897433863</c:v>
                      </c:pt>
                      <c:pt idx="76">
                        <c:v>0.65805917613644838</c:v>
                      </c:pt>
                      <c:pt idx="77">
                        <c:v>0.61446491504035861</c:v>
                      </c:pt>
                      <c:pt idx="78">
                        <c:v>0.57012201959545816</c:v>
                      </c:pt>
                      <c:pt idx="79">
                        <c:v>0.52508451504199138</c:v>
                      </c:pt>
                      <c:pt idx="80">
                        <c:v>0.47940727289835861</c:v>
                      </c:pt>
                      <c:pt idx="81">
                        <c:v>0.4331459441083193</c:v>
                      </c:pt>
                      <c:pt idx="82">
                        <c:v>0.38635689123856298</c:v>
                      </c:pt>
                      <c:pt idx="83">
                        <c:v>0.3390971198092923</c:v>
                      </c:pt>
                      <c:pt idx="84">
                        <c:v>0.29142420884144288</c:v>
                      </c:pt>
                      <c:pt idx="85">
                        <c:v>0.24339624070519708</c:v>
                      </c:pt>
                      <c:pt idx="86">
                        <c:v>0.19507173035522563</c:v>
                      </c:pt>
                      <c:pt idx="87">
                        <c:v>0.14650955403889498</c:v>
                      </c:pt>
                      <c:pt idx="88">
                        <c:v>9.7768877564302178E-2</c:v>
                      </c:pt>
                      <c:pt idx="89">
                        <c:v>4.8909084215502129E-2</c:v>
                      </c:pt>
                      <c:pt idx="90">
                        <c:v>-1.0297597205227201E-5</c:v>
                      </c:pt>
                      <c:pt idx="91">
                        <c:v>-4.892966686381918E-2</c:v>
                      </c:pt>
                      <c:pt idx="92">
                        <c:v>-9.7789422589620853E-2</c:v>
                      </c:pt>
                      <c:pt idx="93">
                        <c:v>-0.14653003641015022</c:v>
                      </c:pt>
                      <c:pt idx="94">
                        <c:v>-0.1950921251176852</c:v>
                      </c:pt>
                      <c:pt idx="95">
                        <c:v>-0.24341652301086888</c:v>
                      </c:pt>
                      <c:pt idx="96">
                        <c:v>-0.2914443539793462</c:v>
                      </c:pt>
                      <c:pt idx="97">
                        <c:v>-0.33911710323556493</c:v>
                      </c:pt>
                      <c:pt idx="98">
                        <c:v>-0.38637668860636493</c:v>
                      </c:pt>
                      <c:pt idx="99">
                        <c:v>-0.43316553129749286</c:v>
                      </c:pt>
                      <c:pt idx="100">
                        <c:v>-0.47942662604482117</c:v>
                      </c:pt>
                      <c:pt idx="101">
                        <c:v>-0.52510361056680421</c:v>
                      </c:pt>
                      <c:pt idx="102">
                        <c:v>-0.57014083423355755</c:v>
                      </c:pt>
                      <c:pt idx="103">
                        <c:v>-0.61448342586889726</c:v>
                      </c:pt>
                      <c:pt idx="104">
                        <c:v>-0.65807736060272926</c:v>
                      </c:pt>
                      <c:pt idx="105">
                        <c:v>-0.70086952569233429</c:v>
                      </c:pt>
                      <c:pt idx="106">
                        <c:v>-0.74280778523237112</c:v>
                      </c:pt>
                      <c:pt idx="107">
                        <c:v>-0.78384104367474372</c:v>
                      </c:pt>
                      <c:pt idx="108">
                        <c:v>-0.82391930808094027</c:v>
                      </c:pt>
                      <c:pt idx="109">
                        <c:v>-0.86299374903102222</c:v>
                      </c:pt>
                      <c:pt idx="110">
                        <c:v>-0.90101676011502241</c:v>
                      </c:pt>
                      <c:pt idx="111">
                        <c:v>-0.93794201593429438</c:v>
                      </c:pt>
                      <c:pt idx="112">
                        <c:v>-0.97372452854214275</c:v>
                      </c:pt>
                      <c:pt idx="113">
                        <c:v>-1.0083207022549578</c:v>
                      </c:pt>
                      <c:pt idx="114">
                        <c:v>-1.0416883867670925</c:v>
                      </c:pt>
                      <c:pt idx="115">
                        <c:v>-1.0737869285047537</c:v>
                      </c:pt>
                      <c:pt idx="116">
                        <c:v>-1.1045772201563553</c:v>
                      </c:pt>
                      <c:pt idx="117">
                        <c:v>-1.1340217483189747</c:v>
                      </c:pt>
                      <c:pt idx="118">
                        <c:v>-1.162084639202867</c:v>
                      </c:pt>
                      <c:pt idx="119">
                        <c:v>-1.1887317023383603</c:v>
                      </c:pt>
                      <c:pt idx="120">
                        <c:v>-1.2139304722318685</c:v>
                      </c:pt>
                      <c:pt idx="121">
                        <c:v>-1.2376502479202789</c:v>
                      </c:pt>
                      <c:pt idx="122">
                        <c:v>-1.2598621303755246</c:v>
                      </c:pt>
                      <c:pt idx="123">
                        <c:v>-1.280539057713761</c:v>
                      </c:pt>
                      <c:pt idx="124">
                        <c:v>-1.2996558381662557</c:v>
                      </c:pt>
                      <c:pt idx="125">
                        <c:v>-1.3171891807718246</c:v>
                      </c:pt>
                      <c:pt idx="126">
                        <c:v>-1.3331177237534113</c:v>
                      </c:pt>
                      <c:pt idx="127">
                        <c:v>-1.3474220605442448</c:v>
                      </c:pt>
                      <c:pt idx="128">
                        <c:v>-1.3600847634318607</c:v>
                      </c:pt>
                      <c:pt idx="129">
                        <c:v>-1.3710904047911845</c:v>
                      </c:pt>
                      <c:pt idx="130">
                        <c:v>-1.3804255758808051</c:v>
                      </c:pt>
                      <c:pt idx="131">
                        <c:v>-1.3880789031795355</c:v>
                      </c:pt>
                      <c:pt idx="132">
                        <c:v>-1.3940410622433628</c:v>
                      </c:pt>
                      <c:pt idx="133">
                        <c:v>-1.3983047890658979</c:v>
                      </c:pt>
                      <c:pt idx="134">
                        <c:v>-1.400864888928492</c:v>
                      </c:pt>
                      <c:pt idx="135">
                        <c:v>-1.4017182427292301</c:v>
                      </c:pt>
                      <c:pt idx="136">
                        <c:v>-1.4008638107830929</c:v>
                      </c:pt>
                      <c:pt idx="137">
                        <c:v>-1.3983026340886595</c:v>
                      </c:pt>
                      <c:pt idx="138">
                        <c:v>-1.3940378330598053</c:v>
                      </c:pt>
                      <c:pt idx="139">
                        <c:v>-1.3880746037239404</c:v>
                      </c:pt>
                      <c:pt idx="140">
                        <c:v>-1.380420211391421</c:v>
                      </c:pt>
                      <c:pt idx="141">
                        <c:v>-1.3710839818038458</c:v>
                      </c:pt>
                      <c:pt idx="142">
                        <c:v>-1.3600772897720248</c:v>
                      </c:pt>
                      <c:pt idx="143">
                        <c:v>-1.3474135453174576</c:v>
                      </c:pt>
                      <c:pt idx="144">
                        <c:v>-1.3331081773342139</c:v>
                      </c:pt>
                      <c:pt idx="145">
                        <c:v>-1.3171786147911122</c:v>
                      </c:pt>
                      <c:pt idx="146">
                        <c:v>-1.2996442654971083</c:v>
                      </c:pt>
                      <c:pt idx="147">
                        <c:v>-1.2805264924557591</c:v>
                      </c:pt>
                      <c:pt idx="148">
                        <c:v>-1.259848587837572</c:v>
                      </c:pt>
                      <c:pt idx="149">
                        <c:v>-1.2376357446019488</c:v>
                      </c:pt>
                      <c:pt idx="150">
                        <c:v>-1.213915025803302</c:v>
                      </c:pt>
                      <c:pt idx="151">
                        <c:v>-1.1887153316187402</c:v>
                      </c:pt>
                      <c:pt idx="152">
                        <c:v>-1.1620673641374868</c:v>
                      </c:pt>
                      <c:pt idx="153">
                        <c:v>-1.1340035899549381</c:v>
                      </c:pt>
                      <c:pt idx="154">
                        <c:v>-1.1045582006169365</c:v>
                      </c:pt>
                      <c:pt idx="155">
                        <c:v>-1.073767070962439</c:v>
                      </c:pt>
                      <c:pt idx="156">
                        <c:v>-1.0416677154153511</c:v>
                      </c:pt>
                      <c:pt idx="157">
                        <c:v>-1.0082992422787673</c:v>
                      </c:pt>
                      <c:pt idx="158">
                        <c:v>-0.97370230608730024</c:v>
                      </c:pt>
                      <c:pt idx="159">
                        <c:v>-0.93791905807556353</c:v>
                      </c:pt>
                      <c:pt idx="160">
                        <c:v>-0.90099309482314804</c:v>
                      </c:pt>
                      <c:pt idx="161">
                        <c:v>-0.86296940513865406</c:v>
                      </c:pt>
                      <c:pt idx="162">
                        <c:v>-0.82389431524749934</c:v>
                      </c:pt>
                      <c:pt idx="163">
                        <c:v>-0.78381543235028872</c:v>
                      </c:pt>
                      <c:pt idx="164">
                        <c:v>-0.74278158662050286</c:v>
                      </c:pt>
                      <c:pt idx="165">
                        <c:v>-0.7008427717121738</c:v>
                      </c:pt>
                      <c:pt idx="166">
                        <c:v>-0.65805008385003527</c:v>
                      </c:pt>
                      <c:pt idx="167">
                        <c:v>-0.61445565957634507</c:v>
                      </c:pt>
                      <c:pt idx="168">
                        <c:v>-0.57011261223025456</c:v>
                      </c:pt>
                      <c:pt idx="169">
                        <c:v>-0.5250749672370767</c:v>
                      </c:pt>
                      <c:pt idx="170">
                        <c:v>-0.4793975962863169</c:v>
                      </c:pt>
                      <c:pt idx="171">
                        <c:v>-0.4331361504786656</c:v>
                      </c:pt>
                      <c:pt idx="172">
                        <c:v>-0.38634699252338589</c:v>
                      </c:pt>
                      <c:pt idx="173">
                        <c:v>-0.33908712806870306</c:v>
                      </c:pt>
                      <c:pt idx="174">
                        <c:v>-0.29141413624889762</c:v>
                      </c:pt>
                      <c:pt idx="175">
                        <c:v>-0.24338609953265747</c:v>
                      </c:pt>
                      <c:pt idx="176">
                        <c:v>-0.19506153295820297</c:v>
                      </c:pt>
                      <c:pt idx="177">
                        <c:v>-0.14649931284140799</c:v>
                      </c:pt>
                      <c:pt idx="178">
                        <c:v>-9.7758605043727714E-2</c:v>
                      </c:pt>
                      <c:pt idx="179">
                        <c:v>-4.8898792887383281E-2</c:v>
                      </c:pt>
                      <c:pt idx="180">
                        <c:v>2.0595194409898643E-5</c:v>
                      </c:pt>
                    </c:numCache>
                  </c:numRef>
                </c:xVal>
                <c:yVal>
                  <c:numRef>
                    <c:extLst xmlns:c15="http://schemas.microsoft.com/office/drawing/2012/chart">
                      <c:ext xmlns:c15="http://schemas.microsoft.com/office/drawing/2012/chart" uri="{02D57815-91ED-43cb-92C2-25804820EDAC}">
                        <c15:formulaRef>
                          <c15:sqref>Data!$AA$4:$AA$184</c15:sqref>
                        </c15:formulaRef>
                      </c:ext>
                    </c:extLst>
                    <c:numCache>
                      <c:formatCode>General</c:formatCode>
                      <c:ptCount val="181"/>
                      <c:pt idx="0">
                        <c:v>1.4017182428143369</c:v>
                      </c:pt>
                      <c:pt idx="1">
                        <c:v>1.4008643499408473</c:v>
                      </c:pt>
                      <c:pt idx="2">
                        <c:v>1.3983037116621779</c:v>
                      </c:pt>
                      <c:pt idx="3">
                        <c:v>1.3940394477362243</c:v>
                      </c:pt>
                      <c:pt idx="4">
                        <c:v>1.3880767535360163</c:v>
                      </c:pt>
                      <c:pt idx="5">
                        <c:v>1.3804228937199268</c:v>
                      </c:pt>
                      <c:pt idx="6">
                        <c:v>1.371087193380762</c:v>
                      </c:pt>
                      <c:pt idx="7">
                        <c:v>1.3600810266845214</c:v>
                      </c:pt>
                      <c:pt idx="8">
                        <c:v>1.3474178030126611</c:v>
                      </c:pt>
                      <c:pt idx="9">
                        <c:v>1.3331129506247539</c:v>
                      </c:pt>
                      <c:pt idx="10">
                        <c:v>1.3171838978614423</c:v>
                      </c:pt>
                      <c:pt idx="11">
                        <c:v>1.2996500519105914</c:v>
                      </c:pt>
                      <c:pt idx="12">
                        <c:v>1.2805327751625089</c:v>
                      </c:pt>
                      <c:pt idx="13">
                        <c:v>1.2598553591830417</c:v>
                      </c:pt>
                      <c:pt idx="14">
                        <c:v>1.2376429963362583</c:v>
                      </c:pt>
                      <c:pt idx="15">
                        <c:v>1.2139227490912894</c:v>
                      </c:pt>
                      <c:pt idx="16">
                        <c:v>1.1887235170507247</c:v>
                      </c:pt>
                      <c:pt idx="17">
                        <c:v>1.1620760017407337</c:v>
                      </c:pt>
                      <c:pt idx="18">
                        <c:v>1.1340126692058092</c:v>
                      </c:pt>
                      <c:pt idx="19">
                        <c:v>1.104567710453711</c:v>
                      </c:pt>
                      <c:pt idx="20">
                        <c:v>1.0737769997987916</c:v>
                      </c:pt>
                      <c:pt idx="21">
                        <c:v>1.0416780511544683</c:v>
                      </c:pt>
                      <c:pt idx="22">
                        <c:v>1.0083099723280833</c:v>
                      </c:pt>
                      <c:pt idx="23">
                        <c:v>0.97371341737384132</c:v>
                      </c:pt>
                      <c:pt idx="24">
                        <c:v>0.93793053706187646</c:v>
                      </c:pt>
                      <c:pt idx="25">
                        <c:v>0.9010049275237908</c:v>
                      </c:pt>
                      <c:pt idx="26">
                        <c:v>0.86298157713723478</c:v>
                      </c:pt>
                      <c:pt idx="27">
                        <c:v>0.82390681171424385</c:v>
                      </c:pt>
                      <c:pt idx="28">
                        <c:v>0.78382823806010693</c:v>
                      </c:pt>
                      <c:pt idx="29">
                        <c:v>0.74279468597153697</c:v>
                      </c:pt>
                      <c:pt idx="30">
                        <c:v>0.70085614874480751</c:v>
                      </c:pt>
                      <c:pt idx="31">
                        <c:v>0.65806372226633669</c:v>
                      </c:pt>
                      <c:pt idx="32">
                        <c:v>0.61446954275992927</c:v>
                      </c:pt>
                      <c:pt idx="33">
                        <c:v>0.57012672326652181</c:v>
                      </c:pt>
                      <c:pt idx="34">
                        <c:v>0.52508928893382179</c:v>
                      </c:pt>
                      <c:pt idx="35">
                        <c:v>0.4794121111946773</c:v>
                      </c:pt>
                      <c:pt idx="36">
                        <c:v>0.433150840914379</c:v>
                      </c:pt>
                      <c:pt idx="37">
                        <c:v>0.38636184058833317</c:v>
                      </c:pt>
                      <c:pt idx="38">
                        <c:v>0.33910211567272319</c:v>
                      </c:pt>
                      <c:pt idx="39">
                        <c:v>0.29142924513181695</c:v>
                      </c:pt>
                      <c:pt idx="40">
                        <c:v>0.24340131128654119</c:v>
                      </c:pt>
                      <c:pt idx="41">
                        <c:v>0.19507682904978807</c:v>
                      </c:pt>
                      <c:pt idx="42">
                        <c:v>0.14651467463467457</c:v>
                      </c:pt>
                      <c:pt idx="43">
                        <c:v>9.7774013822611056E-2</c:v>
                      </c:pt>
                      <c:pt idx="44">
                        <c:v>4.8914229878571421E-2</c:v>
                      </c:pt>
                      <c:pt idx="45">
                        <c:v>-5.1487986026483346E-6</c:v>
                      </c:pt>
                      <c:pt idx="46">
                        <c:v>-4.8924521202730026E-2</c:v>
                      </c:pt>
                      <c:pt idx="47">
                        <c:v>-9.7784286335270448E-2</c:v>
                      </c:pt>
                      <c:pt idx="48">
                        <c:v>-0.14652491582030194</c:v>
                      </c:pt>
                      <c:pt idx="49">
                        <c:v>-0.19508702643101822</c:v>
                      </c:pt>
                      <c:pt idx="50">
                        <c:v>-0.24341145243937717</c:v>
                      </c:pt>
                      <c:pt idx="51">
                        <c:v>-0.29143931770076892</c:v>
                      </c:pt>
                      <c:pt idx="52">
                        <c:v>-0.33911210738585956</c:v>
                      </c:pt>
                      <c:pt idx="53">
                        <c:v>-0.38637173927223356</c:v>
                      </c:pt>
                      <c:pt idx="54">
                        <c:v>-0.43316063450896614</c:v>
                      </c:pt>
                      <c:pt idx="55">
                        <c:v>-0.47942178776790889</c:v>
                      </c:pt>
                      <c:pt idx="56">
                        <c:v>-0.52509883669622803</c:v>
                      </c:pt>
                      <c:pt idx="57">
                        <c:v>-0.57013613058557155</c:v>
                      </c:pt>
                      <c:pt idx="58">
                        <c:v>-0.61447879817419893</c:v>
                      </c:pt>
                      <c:pt idx="59">
                        <c:v>-0.65807281449947719</c:v>
                      </c:pt>
                      <c:pt idx="60">
                        <c:v>-0.70086506671928206</c:v>
                      </c:pt>
                      <c:pt idx="61">
                        <c:v>-0.74280341882211531</c:v>
                      </c:pt>
                      <c:pt idx="62">
                        <c:v>-0.78383677514710737</c:v>
                      </c:pt>
                      <c:pt idx="63">
                        <c:v>-0.82391514263649113</c:v>
                      </c:pt>
                      <c:pt idx="64">
                        <c:v>-0.86298969174473716</c:v>
                      </c:pt>
                      <c:pt idx="65">
                        <c:v>-0.90101281593010196</c:v>
                      </c:pt>
                      <c:pt idx="66">
                        <c:v>-0.93793818965614362</c:v>
                      </c:pt>
                      <c:pt idx="67">
                        <c:v>-0.97372082483251354</c:v>
                      </c:pt>
                      <c:pt idx="68">
                        <c:v>-1.0083171256262706</c:v>
                      </c:pt>
                      <c:pt idx="69">
                        <c:v>-1.0416849415769391</c:v>
                      </c:pt>
                      <c:pt idx="70">
                        <c:v>-1.0737836189505876</c:v>
                      </c:pt>
                      <c:pt idx="71">
                        <c:v>-1.1045740502703774</c:v>
                      </c:pt>
                      <c:pt idx="72">
                        <c:v>-1.1340187219632201</c:v>
                      </c:pt>
                      <c:pt idx="73">
                        <c:v>-1.1620817600645017</c:v>
                      </c:pt>
                      <c:pt idx="74">
                        <c:v>-1.1887289739251872</c:v>
                      </c:pt>
                      <c:pt idx="75">
                        <c:v>-1.2139278978680541</c:v>
                      </c:pt>
                      <c:pt idx="76">
                        <c:v>-1.2376478307423042</c:v>
                      </c:pt>
                      <c:pt idx="77">
                        <c:v>-1.2598598733283624</c:v>
                      </c:pt>
                      <c:pt idx="78">
                        <c:v>-1.2805369635472879</c:v>
                      </c:pt>
                      <c:pt idx="79">
                        <c:v>-1.2996539094319028</c:v>
                      </c:pt>
                      <c:pt idx="80">
                        <c:v>-1.3171874198194693</c:v>
                      </c:pt>
                      <c:pt idx="81">
                        <c:v>-1.3331161327285126</c:v>
                      </c:pt>
                      <c:pt idx="82">
                        <c:v>-1.3474206413852303</c:v>
                      </c:pt>
                      <c:pt idx="83">
                        <c:v>-1.3600835178677648</c:v>
                      </c:pt>
                      <c:pt idx="84">
                        <c:v>-1.3710893343395429</c:v>
                      </c:pt>
                      <c:pt idx="85">
                        <c:v>-1.3804246818458044</c:v>
                      </c:pt>
                      <c:pt idx="86">
                        <c:v>-1.3880781866504244</c:v>
                      </c:pt>
                      <c:pt idx="87">
                        <c:v>-1.3940405240931255</c:v>
                      </c:pt>
                      <c:pt idx="88">
                        <c:v>-1.398304429950191</c:v>
                      </c:pt>
                      <c:pt idx="89">
                        <c:v>-1.400864709284845</c:v>
                      </c:pt>
                      <c:pt idx="90">
                        <c:v>-1.4017182427765118</c:v>
                      </c:pt>
                      <c:pt idx="91">
                        <c:v>-1.4008639905212454</c:v>
                      </c:pt>
                      <c:pt idx="92">
                        <c:v>-1.3983029932986988</c:v>
                      </c:pt>
                      <c:pt idx="93">
                        <c:v>-1.3940383713040874</c:v>
                      </c:pt>
                      <c:pt idx="94">
                        <c:v>-1.3880753203466942</c:v>
                      </c:pt>
                      <c:pt idx="95">
                        <c:v>-1.3804211055195481</c:v>
                      </c:pt>
                      <c:pt idx="96">
                        <c:v>-1.3710850523479838</c:v>
                      </c:pt>
                      <c:pt idx="97">
                        <c:v>-1.3600785354278742</c:v>
                      </c:pt>
                      <c:pt idx="98">
                        <c:v>-1.3474149645673721</c:v>
                      </c:pt>
                      <c:pt idx="99">
                        <c:v>-1.3331097684490476</c:v>
                      </c:pt>
                      <c:pt idx="100">
                        <c:v>-1.3171803758323275</c:v>
                      </c:pt>
                      <c:pt idx="101">
                        <c:v>-1.299646194319138</c:v>
                      </c:pt>
                      <c:pt idx="102">
                        <c:v>-1.2805285867086198</c:v>
                      </c:pt>
                      <c:pt idx="103">
                        <c:v>-1.2598508449697272</c:v>
                      </c:pt>
                      <c:pt idx="104">
                        <c:v>-1.2376381618634171</c:v>
                      </c:pt>
                      <c:pt idx="105">
                        <c:v>-1.2139176002490097</c:v>
                      </c:pt>
                      <c:pt idx="106">
                        <c:v>-1.1887180601121075</c:v>
                      </c:pt>
                      <c:pt idx="107">
                        <c:v>-1.1620702433542478</c:v>
                      </c:pt>
                      <c:pt idx="108">
                        <c:v>-1.1340066163871958</c:v>
                      </c:pt>
                      <c:pt idx="109">
                        <c:v>-1.1045613705774313</c:v>
                      </c:pt>
                      <c:pt idx="110">
                        <c:v>-1.0737703805890439</c:v>
                      </c:pt>
                      <c:pt idx="111">
                        <c:v>-1.0416711606757787</c:v>
                      </c:pt>
                      <c:pt idx="112">
                        <c:v>-1.0083028189754772</c:v>
                      </c:pt>
                      <c:pt idx="113">
                        <c:v>-0.97370600986261813</c:v>
                      </c:pt>
                      <c:pt idx="114">
                        <c:v>-0.93792288441698912</c:v>
                      </c:pt>
                      <c:pt idx="115">
                        <c:v>-0.90099703906885231</c:v>
                      </c:pt>
                      <c:pt idx="116">
                        <c:v>-0.8629734624831582</c:v>
                      </c:pt>
                      <c:pt idx="117">
                        <c:v>-0.82389848074753003</c:v>
                      </c:pt>
                      <c:pt idx="118">
                        <c:v>-0.78381970093080389</c:v>
                      </c:pt>
                      <c:pt idx="119">
                        <c:v>-0.7427859530808697</c:v>
                      </c:pt>
                      <c:pt idx="120">
                        <c:v>-0.70084723073250788</c:v>
                      </c:pt>
                      <c:pt idx="121">
                        <c:v>-0.65805462999768061</c:v>
                      </c:pt>
                      <c:pt idx="122">
                        <c:v>-0.61446028731249736</c:v>
                      </c:pt>
                      <c:pt idx="123">
                        <c:v>-0.57011731591670278</c:v>
                      </c:pt>
                      <c:pt idx="124">
                        <c:v>-0.52507974114307554</c:v>
                      </c:pt>
                      <c:pt idx="125">
                        <c:v>-0.47940243459557214</c:v>
                      </c:pt>
                      <c:pt idx="126">
                        <c:v>-0.43314104729641545</c:v>
                      </c:pt>
                      <c:pt idx="127">
                        <c:v>-0.38635194188358057</c:v>
                      </c:pt>
                      <c:pt idx="128">
                        <c:v>-0.33909212394128496</c:v>
                      </c:pt>
                      <c:pt idx="129">
                        <c:v>-0.29141917254713712</c:v>
                      </c:pt>
                      <c:pt idx="130">
                        <c:v>-0.24339117012056863</c:v>
                      </c:pt>
                      <c:pt idx="131">
                        <c:v>-0.19506663165803026</c:v>
                      </c:pt>
                      <c:pt idx="132">
                        <c:v>-0.14650443344113953</c:v>
                      </c:pt>
                      <c:pt idx="133">
                        <c:v>-9.7763741304673538E-2</c:v>
                      </c:pt>
                      <c:pt idx="134">
                        <c:v>-4.8903938551772629E-2</c:v>
                      </c:pt>
                      <c:pt idx="135">
                        <c:v>1.5446395808289614E-5</c:v>
                      </c:pt>
                      <c:pt idx="136">
                        <c:v>4.8934812524247237E-2</c:v>
                      </c:pt>
                      <c:pt idx="137">
                        <c:v>9.7794558842651841E-2</c:v>
                      </c:pt>
                      <c:pt idx="138">
                        <c:v>0.14653515699802175</c:v>
                      </c:pt>
                      <c:pt idx="139">
                        <c:v>0.19509722380171865</c:v>
                      </c:pt>
                      <c:pt idx="140">
                        <c:v>0.24342159357907664</c:v>
                      </c:pt>
                      <c:pt idx="141">
                        <c:v>0.29144939025399114</c:v>
                      </c:pt>
                      <c:pt idx="142">
                        <c:v>0.33912209908069413</c:v>
                      </c:pt>
                      <c:pt idx="143">
                        <c:v>0.38638163793528285</c:v>
                      </c:pt>
                      <c:pt idx="144">
                        <c:v>0.43317042808017575</c:v>
                      </c:pt>
                      <c:pt idx="145">
                        <c:v>0.47943146431526507</c:v>
                      </c:pt>
                      <c:pt idx="146">
                        <c:v>0.52510838443029506</c:v>
                      </c:pt>
                      <c:pt idx="147">
                        <c:v>0.57014553787385125</c:v>
                      </c:pt>
                      <c:pt idx="148">
                        <c:v>0.61448805355530534</c:v>
                      </c:pt>
                      <c:pt idx="149">
                        <c:v>0.6580819066971012</c:v>
                      </c:pt>
                      <c:pt idx="150">
                        <c:v>0.70087398465592998</c:v>
                      </c:pt>
                      <c:pt idx="151">
                        <c:v>0.74281215163260561</c:v>
                      </c:pt>
                      <c:pt idx="152">
                        <c:v>0.78384531219180353</c:v>
                      </c:pt>
                      <c:pt idx="153">
                        <c:v>0.82392347351427286</c:v>
                      </c:pt>
                      <c:pt idx="154">
                        <c:v>0.86299780630566347</c:v>
                      </c:pt>
                      <c:pt idx="155">
                        <c:v>0.90102070428778547</c:v>
                      </c:pt>
                      <c:pt idx="156">
                        <c:v>0.93794584219979082</c:v>
                      </c:pt>
                      <c:pt idx="157">
                        <c:v>0.97372823223863436</c:v>
                      </c:pt>
                      <c:pt idx="158">
                        <c:v>1.0083242788700399</c:v>
                      </c:pt>
                      <c:pt idx="159">
                        <c:v>1.0416918319431903</c:v>
                      </c:pt>
                      <c:pt idx="160">
                        <c:v>1.073790238044432</c:v>
                      </c:pt>
                      <c:pt idx="161">
                        <c:v>1.1045803900274302</c:v>
                      </c:pt>
                      <c:pt idx="162">
                        <c:v>1.1340247746594279</c:v>
                      </c:pt>
                      <c:pt idx="163">
                        <c:v>1.1620875183255528</c:v>
                      </c:pt>
                      <c:pt idx="164">
                        <c:v>1.1887344307354946</c:v>
                      </c:pt>
                      <c:pt idx="165">
                        <c:v>1.2139330465793039</c:v>
                      </c:pt>
                      <c:pt idx="166">
                        <c:v>1.2376526650815542</c:v>
                      </c:pt>
                      <c:pt idx="167">
                        <c:v>1.2598643874056887</c:v>
                      </c:pt>
                      <c:pt idx="168">
                        <c:v>1.2805411518629566</c:v>
                      </c:pt>
                      <c:pt idx="169">
                        <c:v>1.2996577668830727</c:v>
                      </c:pt>
                      <c:pt idx="170">
                        <c:v>1.3171909417064078</c:v>
                      </c:pt>
                      <c:pt idx="171">
                        <c:v>1.3331193147603237</c:v>
                      </c:pt>
                      <c:pt idx="172">
                        <c:v>1.3474234796850793</c:v>
                      </c:pt>
                      <c:pt idx="173">
                        <c:v>1.3600860089776055</c:v>
                      </c:pt>
                      <c:pt idx="174">
                        <c:v>1.3710914752243271</c:v>
                      </c:pt>
                      <c:pt idx="175">
                        <c:v>1.3804264698971807</c:v>
                      </c:pt>
                      <c:pt idx="176">
                        <c:v>1.3880796196899181</c:v>
                      </c:pt>
                      <c:pt idx="177">
                        <c:v>1.3940416003747906</c:v>
                      </c:pt>
                      <c:pt idx="178">
                        <c:v>1.398305148162738</c:v>
                      </c:pt>
                      <c:pt idx="179">
                        <c:v>1.4008650685532384</c:v>
                      </c:pt>
                      <c:pt idx="180">
                        <c:v>1.4017182426630361</c:v>
                      </c:pt>
                    </c:numCache>
                  </c:numRef>
                </c:yVal>
                <c:smooth val="0"/>
                <c:extLst xmlns:c15="http://schemas.microsoft.com/office/drawing/2012/chart">
                  <c:ext xmlns:c16="http://schemas.microsoft.com/office/drawing/2014/chart" uri="{C3380CC4-5D6E-409C-BE32-E72D297353CC}">
                    <c16:uniqueId val="{00000007-17B8-4A13-82C7-B516E7A5479B}"/>
                  </c:ext>
                </c:extLst>
              </c15:ser>
            </c15:filteredScatterSeries>
            <c15:filteredScatterSeries>
              <c15:ser>
                <c:idx val="4"/>
                <c:order val="4"/>
                <c:spPr>
                  <a:ln w="19050" cap="rnd">
                    <a:solidFill>
                      <a:schemeClr val="accent5"/>
                    </a:solidFill>
                    <a:round/>
                  </a:ln>
                  <a:effectLst/>
                </c:spPr>
                <c:marker>
                  <c:symbol val="none"/>
                </c:marker>
                <c:xVal>
                  <c:numRef>
                    <c:extLst xmlns:c15="http://schemas.microsoft.com/office/drawing/2012/chart">
                      <c:ext xmlns:c15="http://schemas.microsoft.com/office/drawing/2012/chart" uri="{02D57815-91ED-43cb-92C2-25804820EDAC}">
                        <c15:formulaRef>
                          <c15:sqref>Data!$L$22:$L$27</c15:sqref>
                        </c15:formulaRef>
                      </c:ext>
                    </c:extLst>
                    <c:numCache>
                      <c:formatCode>General</c:formatCode>
                      <c:ptCount val="6"/>
                      <c:pt idx="0">
                        <c:v>0</c:v>
                      </c:pt>
                      <c:pt idx="1">
                        <c:v>1.3331145416856267</c:v>
                      </c:pt>
                      <c:pt idx="2">
                        <c:v>0.82390264623644527</c:v>
                      </c:pt>
                      <c:pt idx="3">
                        <c:v>-0.82391930808094027</c:v>
                      </c:pt>
                      <c:pt idx="4">
                        <c:v>-1.3331081773342139</c:v>
                      </c:pt>
                      <c:pt idx="5">
                        <c:v>0</c:v>
                      </c:pt>
                    </c:numCache>
                  </c:numRef>
                </c:xVal>
                <c:yVal>
                  <c:numRef>
                    <c:extLst xmlns:c15="http://schemas.microsoft.com/office/drawing/2012/chart">
                      <c:ext xmlns:c15="http://schemas.microsoft.com/office/drawing/2012/chart" uri="{02D57815-91ED-43cb-92C2-25804820EDAC}">
                        <c15:formulaRef>
                          <c15:sqref>Data!$M$22:$M$27</c15:sqref>
                        </c15:formulaRef>
                      </c:ext>
                    </c:extLst>
                    <c:numCache>
                      <c:formatCode>General</c:formatCode>
                      <c:ptCount val="6"/>
                      <c:pt idx="0">
                        <c:v>1.4017182428143369</c:v>
                      </c:pt>
                      <c:pt idx="1">
                        <c:v>0.433150840914379</c:v>
                      </c:pt>
                      <c:pt idx="2">
                        <c:v>-1.1340187219632201</c:v>
                      </c:pt>
                      <c:pt idx="3">
                        <c:v>-1.1340066163871958</c:v>
                      </c:pt>
                      <c:pt idx="4">
                        <c:v>0.43317042808017575</c:v>
                      </c:pt>
                      <c:pt idx="5">
                        <c:v>1.4017182428143369</c:v>
                      </c:pt>
                    </c:numCache>
                  </c:numRef>
                </c:yVal>
                <c:smooth val="0"/>
                <c:extLst xmlns:c15="http://schemas.microsoft.com/office/drawing/2012/chart">
                  <c:ext xmlns:c16="http://schemas.microsoft.com/office/drawing/2014/chart" uri="{C3380CC4-5D6E-409C-BE32-E72D297353CC}">
                    <c16:uniqueId val="{00000008-17B8-4A13-82C7-B516E7A5479B}"/>
                  </c:ext>
                </c:extLst>
              </c15:ser>
            </c15:filteredScatterSeries>
            <c15:filteredScatterSeries>
              <c15:ser>
                <c:idx val="6"/>
                <c:order val="6"/>
                <c:spPr>
                  <a:ln w="19050" cap="rnd">
                    <a:solidFill>
                      <a:schemeClr val="accent1">
                        <a:lumMod val="75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Data!$AC$4:$AC$184</c15:sqref>
                        </c15:formulaRef>
                      </c:ext>
                    </c:extLst>
                    <c:numCache>
                      <c:formatCode>General</c:formatCode>
                      <c:ptCount val="181"/>
                      <c:pt idx="0">
                        <c:v>0</c:v>
                      </c:pt>
                      <c:pt idx="1">
                        <c:v>1.5117465263172919E-2</c:v>
                      </c:pt>
                      <c:pt idx="2">
                        <c:v>3.021651213745831E-2</c:v>
                      </c:pt>
                      <c:pt idx="3">
                        <c:v>4.5278744674043296E-2</c:v>
                      </c:pt>
                      <c:pt idx="4">
                        <c:v>6.0285811776924457E-2</c:v>
                      </c:pt>
                      <c:pt idx="5">
                        <c:v>7.5219429560996018E-2</c:v>
                      </c:pt>
                      <c:pt idx="6">
                        <c:v>9.0061403628251671E-2</c:v>
                      </c:pt>
                      <c:pt idx="7">
                        <c:v>0.10479365123495954</c:v>
                      </c:pt>
                      <c:pt idx="8">
                        <c:v>0.1193982233228031</c:v>
                      </c:pt>
                      <c:pt idx="9">
                        <c:v>0.1338573263871459</c:v>
                      </c:pt>
                      <c:pt idx="10">
                        <c:v>0.14815334415577788</c:v>
                      </c:pt>
                      <c:pt idx="11">
                        <c:v>0.16226885905172941</c:v>
                      </c:pt>
                      <c:pt idx="12">
                        <c:v>0.1761866734140054</c:v>
                      </c:pt>
                      <c:pt idx="13">
                        <c:v>0.18988983045038407</c:v>
                      </c:pt>
                      <c:pt idx="14">
                        <c:v>0.20336163489675269</c:v>
                      </c:pt>
                      <c:pt idx="15">
                        <c:v>0.21658567335781045</c:v>
                      </c:pt>
                      <c:pt idx="16">
                        <c:v>0.22954583430435596</c:v>
                      </c:pt>
                      <c:pt idx="17">
                        <c:v>0.2422263277027954</c:v>
                      </c:pt>
                      <c:pt idx="18">
                        <c:v>0.25461170425295637</c:v>
                      </c:pt>
                      <c:pt idx="19">
                        <c:v>0.26668687421076798</c:v>
                      </c:pt>
                      <c:pt idx="20">
                        <c:v>0.27843712577287616</c:v>
                      </c:pt>
                      <c:pt idx="21">
                        <c:v>0.28984814300079309</c:v>
                      </c:pt>
                      <c:pt idx="22">
                        <c:v>0.30090602326274518</c:v>
                      </c:pt>
                      <c:pt idx="23">
                        <c:v>0.31159729417196702</c:v>
                      </c:pt>
                      <c:pt idx="24">
                        <c:v>0.32190893000080661</c:v>
                      </c:pt>
                      <c:pt idx="25">
                        <c:v>0.33182836755064193</c:v>
                      </c:pt>
                      <c:pt idx="26">
                        <c:v>0.34134352145827496</c:v>
                      </c:pt>
                      <c:pt idx="27">
                        <c:v>0.35044279892015406</c:v>
                      </c:pt>
                      <c:pt idx="28">
                        <c:v>0.35911511381648525</c:v>
                      </c:pt>
                      <c:pt idx="29">
                        <c:v>0.36734990021802483</c:v>
                      </c:pt>
                      <c:pt idx="30">
                        <c:v>0.37513712525909659</c:v>
                      </c:pt>
                      <c:pt idx="31">
                        <c:v>0.38246730136115048</c:v>
                      </c:pt>
                      <c:pt idx="32">
                        <c:v>0.3893314977919699</c:v>
                      </c:pt>
                      <c:pt idx="33">
                        <c:v>0.39572135154644356</c:v>
                      </c:pt>
                      <c:pt idx="34">
                        <c:v>0.40162907753564708</c:v>
                      </c:pt>
                      <c:pt idx="35">
                        <c:v>0.40704747807181918</c:v>
                      </c:pt>
                      <c:pt idx="36">
                        <c:v>0.41196995163767575</c:v>
                      </c:pt>
                      <c:pt idx="37">
                        <c:v>0.41639050092938007</c:v>
                      </c:pt>
                      <c:pt idx="38">
                        <c:v>0.4203037401633678</c:v>
                      </c:pt>
                      <c:pt idx="39">
                        <c:v>0.42370490163812496</c:v>
                      </c:pt>
                      <c:pt idx="40">
                        <c:v>0.42658984154292517</c:v>
                      </c:pt>
                      <c:pt idx="41">
                        <c:v>0.4289550450064486</c:v>
                      </c:pt>
                      <c:pt idx="42">
                        <c:v>0.43079763037913099</c:v>
                      </c:pt>
                      <c:pt idx="43">
                        <c:v>0.43211535274402607</c:v>
                      </c:pt>
                      <c:pt idx="44">
                        <c:v>0.432906606651904</c:v>
                      </c:pt>
                      <c:pt idx="45">
                        <c:v>0.43317042807725342</c:v>
                      </c:pt>
                      <c:pt idx="46">
                        <c:v>0.43290649559280298</c:v>
                      </c:pt>
                      <c:pt idx="47">
                        <c:v>0.43211513076113284</c:v>
                      </c:pt>
                      <c:pt idx="48">
                        <c:v>0.43079729774289893</c:v>
                      </c:pt>
                      <c:pt idx="49">
                        <c:v>0.42895460212214565</c:v>
                      </c:pt>
                      <c:pt idx="50">
                        <c:v>0.42658928895014014</c:v>
                      </c:pt>
                      <c:pt idx="51">
                        <c:v>0.42370424001011009</c:v>
                      </c:pt>
                      <c:pt idx="52">
                        <c:v>0.42030297030621883</c:v>
                      </c:pt>
                      <c:pt idx="53">
                        <c:v>0.41638962378105371</c:v>
                      </c:pt>
                      <c:pt idx="54">
                        <c:v>0.41196896826684698</c:v>
                      </c:pt>
                      <c:pt idx="55">
                        <c:v>0.40704638967657952</c:v>
                      </c:pt>
                      <c:pt idx="56">
                        <c:v>0.40162788544204481</c:v>
                      </c:pt>
                      <c:pt idx="57">
                        <c:v>0.39572005720686759</c:v>
                      </c:pt>
                      <c:pt idx="58">
                        <c:v>0.38933010278338132</c:v>
                      </c:pt>
                      <c:pt idx="59">
                        <c:v>0.38246580738316027</c:v>
                      </c:pt>
                      <c:pt idx="60">
                        <c:v>0.3751355341318951</c:v>
                      </c:pt>
                      <c:pt idx="61">
                        <c:v>0.36734821388016486</c:v>
                      </c:pt>
                      <c:pt idx="62">
                        <c:v>0.35911333432251907</c:v>
                      </c:pt>
                      <c:pt idx="63">
                        <c:v>0.35044092843813129</c:v>
                      </c:pt>
                      <c:pt idx="64">
                        <c:v>0.34134156226710022</c:v>
                      </c:pt>
                      <c:pt idx="65">
                        <c:v>0.33182632203729917</c:v>
                      </c:pt>
                      <c:pt idx="66">
                        <c:v>0.32190680065745042</c:v>
                      </c:pt>
                      <c:pt idx="67">
                        <c:v>0.3115950835928864</c:v>
                      </c:pt>
                      <c:pt idx="68">
                        <c:v>0.30090373414120297</c:v>
                      </c:pt>
                      <c:pt idx="69">
                        <c:v>0.28984577812574414</c:v>
                      </c:pt>
                      <c:pt idx="70">
                        <c:v>0.27843468802556987</c:v>
                      </c:pt>
                      <c:pt idx="71">
                        <c:v>0.26668436656123795</c:v>
                      </c:pt>
                      <c:pt idx="72">
                        <c:v>0.25460912975640149</c:v>
                      </c:pt>
                      <c:pt idx="73">
                        <c:v>0.24222368949585793</c:v>
                      </c:pt>
                      <c:pt idx="74">
                        <c:v>0.2295431356012996</c:v>
                      </c:pt>
                      <c:pt idx="75">
                        <c:v>0.21658291744660457</c:v>
                      </c:pt>
                      <c:pt idx="76">
                        <c:v>0.20335882513506628</c:v>
                      </c:pt>
                      <c:pt idx="77">
                        <c:v>0.18988697026149495</c:v>
                      </c:pt>
                      <c:pt idx="78">
                        <c:v>0.1761837662826293</c:v>
                      </c:pt>
                      <c:pt idx="79">
                        <c:v>0.16226590851977496</c:v>
                      </c:pt>
                      <c:pt idx="80">
                        <c:v>0.14815035381803024</c:v>
                      </c:pt>
                      <c:pt idx="81">
                        <c:v>0.13385429988688843</c:v>
                      </c:pt>
                      <c:pt idx="82">
                        <c:v>0.11939516434737699</c:v>
                      </c:pt>
                      <c:pt idx="83">
                        <c:v>0.10479056351127303</c:v>
                      </c:pt>
                      <c:pt idx="84">
                        <c:v>9.0058290918237582E-2</c:v>
                      </c:pt>
                      <c:pt idx="85">
                        <c:v>7.5216295657029988E-2</c:v>
                      </c:pt>
                      <c:pt idx="86">
                        <c:v>6.0282660497203759E-2</c:v>
                      </c:pt>
                      <c:pt idx="87">
                        <c:v>4.5275579857934248E-2</c:v>
                      </c:pt>
                      <c:pt idx="88">
                        <c:v>3.0213337640820421E-2</c:v>
                      </c:pt>
                      <c:pt idx="89">
                        <c:v>1.5114284953659256E-2</c:v>
                      </c:pt>
                      <c:pt idx="90">
                        <c:v>-3.1822476538719871E-6</c:v>
                      </c:pt>
                      <c:pt idx="91">
                        <c:v>-1.5120645571870673E-2</c:v>
                      </c:pt>
                      <c:pt idx="92">
                        <c:v>-3.0219686632465378E-2</c:v>
                      </c:pt>
                      <c:pt idx="93">
                        <c:v>-4.5281909487708431E-2</c:v>
                      </c:pt>
                      <c:pt idx="94">
                        <c:v>-6.0288963053391854E-2</c:v>
                      </c:pt>
                      <c:pt idx="95">
                        <c:v>-7.5222563460902378E-2</c:v>
                      </c:pt>
                      <c:pt idx="96">
                        <c:v>-9.0064516333405051E-2</c:v>
                      </c:pt>
                      <c:pt idx="97">
                        <c:v>-0.10479673895299065</c:v>
                      </c:pt>
                      <c:pt idx="98">
                        <c:v>-0.11940128229178527</c:v>
                      </c:pt>
                      <c:pt idx="99">
                        <c:v>-0.13386035288017911</c:v>
                      </c:pt>
                      <c:pt idx="100">
                        <c:v>-0.14815633448552948</c:v>
                      </c:pt>
                      <c:pt idx="101">
                        <c:v>-0.16227180957492637</c:v>
                      </c:pt>
                      <c:pt idx="102">
                        <c:v>-0.17618958053587275</c:v>
                      </c:pt>
                      <c:pt idx="103">
                        <c:v>-0.18989269062902481</c:v>
                      </c:pt>
                      <c:pt idx="104">
                        <c:v>-0.20336444464746378</c:v>
                      </c:pt>
                      <c:pt idx="105">
                        <c:v>-0.21658842925732733</c:v>
                      </c:pt>
                      <c:pt idx="106">
                        <c:v>-0.2295485329950237</c:v>
                      </c:pt>
                      <c:pt idx="107">
                        <c:v>-0.24222896589666021</c:v>
                      </c:pt>
                      <c:pt idx="108">
                        <c:v>-0.25461427873576986</c:v>
                      </c:pt>
                      <c:pt idx="109">
                        <c:v>-0.26668938184590496</c:v>
                      </c:pt>
                      <c:pt idx="110">
                        <c:v>-0.27843956350515531</c:v>
                      </c:pt>
                      <c:pt idx="111">
                        <c:v>-0.289850507860199</c:v>
                      </c:pt>
                      <c:pt idx="112">
                        <c:v>-0.3009083123680476</c:v>
                      </c:pt>
                      <c:pt idx="113">
                        <c:v>-0.3115995047342307</c:v>
                      </c:pt>
                      <c:pt idx="114">
                        <c:v>-0.32191105932678948</c:v>
                      </c:pt>
                      <c:pt idx="115">
                        <c:v>-0.33183041304607597</c:v>
                      </c:pt>
                      <c:pt idx="116">
                        <c:v>-0.34134548063102738</c:v>
                      </c:pt>
                      <c:pt idx="117">
                        <c:v>-0.35044466938326368</c:v>
                      </c:pt>
                      <c:pt idx="118">
                        <c:v>-0.35911689329107005</c:v>
                      </c:pt>
                      <c:pt idx="119">
                        <c:v>-0.36735158653605909</c:v>
                      </c:pt>
                      <c:pt idx="120">
                        <c:v>-0.37513871636605201</c:v>
                      </c:pt>
                      <c:pt idx="121">
                        <c:v>-0.38246879531849909</c:v>
                      </c:pt>
                      <c:pt idx="122">
                        <c:v>-0.38933289277954625</c:v>
                      </c:pt>
                      <c:pt idx="123">
                        <c:v>-0.39572264586466244</c:v>
                      </c:pt>
                      <c:pt idx="124">
                        <c:v>-0.4016302696075737</c:v>
                      </c:pt>
                      <c:pt idx="125">
                        <c:v>-0.40704856644509058</c:v>
                      </c:pt>
                      <c:pt idx="126">
                        <c:v>-0.41197093498627058</c:v>
                      </c:pt>
                      <c:pt idx="127">
                        <c:v>-0.41639137805523413</c:v>
                      </c:pt>
                      <c:pt idx="128">
                        <c:v>-0.4203045099978332</c:v>
                      </c:pt>
                      <c:pt idx="129">
                        <c:v>-0.42370556324327252</c:v>
                      </c:pt>
                      <c:pt idx="130">
                        <c:v>-0.42659039411268729</c:v>
                      </c:pt>
                      <c:pt idx="131">
                        <c:v>-0.42895548786760096</c:v>
                      </c:pt>
                      <c:pt idx="132">
                        <c:v>-0.43079796299211298</c:v>
                      </c:pt>
                      <c:pt idx="133">
                        <c:v>-0.43211557470359813</c:v>
                      </c:pt>
                      <c:pt idx="134">
                        <c:v>-0.43290671768764127</c:v>
                      </c:pt>
                      <c:pt idx="135">
                        <c:v>-0.43317042805387534</c:v>
                      </c:pt>
                      <c:pt idx="136">
                        <c:v>-0.43290638451033797</c:v>
                      </c:pt>
                      <c:pt idx="137">
                        <c:v>-0.43211490875491859</c:v>
                      </c:pt>
                      <c:pt idx="138">
                        <c:v>-0.43079696508341692</c:v>
                      </c:pt>
                      <c:pt idx="139">
                        <c:v>-0.42895415921469215</c:v>
                      </c:pt>
                      <c:pt idx="140">
                        <c:v>-0.42658873633433214</c:v>
                      </c:pt>
                      <c:pt idx="141">
                        <c:v>-0.42370357835922801</c:v>
                      </c:pt>
                      <c:pt idx="142">
                        <c:v>-0.42030220042638611</c:v>
                      </c:pt>
                      <c:pt idx="143">
                        <c:v>-0.41638874661025471</c:v>
                      </c:pt>
                      <c:pt idx="144">
                        <c:v>-0.41196798487378433</c:v>
                      </c:pt>
                      <c:pt idx="145">
                        <c:v>-0.40704530125937177</c:v>
                      </c:pt>
                      <c:pt idx="146">
                        <c:v>-0.4016266933267667</c:v>
                      </c:pt>
                      <c:pt idx="147">
                        <c:v>-0.39571876284593488</c:v>
                      </c:pt>
                      <c:pt idx="148">
                        <c:v>-0.3893287077537807</c:v>
                      </c:pt>
                      <c:pt idx="149">
                        <c:v>-0.38246431338452852</c:v>
                      </c:pt>
                      <c:pt idx="150">
                        <c:v>-0.37513394298444785</c:v>
                      </c:pt>
                      <c:pt idx="151">
                        <c:v>-0.36734652752247904</c:v>
                      </c:pt>
                      <c:pt idx="152">
                        <c:v>-0.35911155480917173</c:v>
                      </c:pt>
                      <c:pt idx="153">
                        <c:v>-0.35043905793719504</c:v>
                      </c:pt>
                      <c:pt idx="154">
                        <c:v>-0.34133960305750349</c:v>
                      </c:pt>
                      <c:pt idx="155">
                        <c:v>-0.3318242765060479</c:v>
                      </c:pt>
                      <c:pt idx="156">
                        <c:v>-0.3219046712967209</c:v>
                      </c:pt>
                      <c:pt idx="157">
                        <c:v>-0.31159287299698918</c:v>
                      </c:pt>
                      <c:pt idx="158">
                        <c:v>-0.30090144500342103</c:v>
                      </c:pt>
                      <c:pt idx="159">
                        <c:v>-0.28984341323505219</c:v>
                      </c:pt>
                      <c:pt idx="160">
                        <c:v>-0.27843225026323637</c:v>
                      </c:pt>
                      <c:pt idx="161">
                        <c:v>-0.26668185889731505</c:v>
                      </c:pt>
                      <c:pt idx="162">
                        <c:v>-0.25460655524610559</c:v>
                      </c:pt>
                      <c:pt idx="163">
                        <c:v>-0.24222105127584767</c:v>
                      </c:pt>
                      <c:pt idx="164">
                        <c:v>-0.22954043688585463</c:v>
                      </c:pt>
                      <c:pt idx="165">
                        <c:v>-0.2165801615237094</c:v>
                      </c:pt>
                      <c:pt idx="166">
                        <c:v>-0.20335601536240477</c:v>
                      </c:pt>
                      <c:pt idx="167">
                        <c:v>-0.18988411006235767</c:v>
                      </c:pt>
                      <c:pt idx="168">
                        <c:v>-0.17618085914174472</c:v>
                      </c:pt>
                      <c:pt idx="169">
                        <c:v>-0.16226295797906298</c:v>
                      </c:pt>
                      <c:pt idx="170">
                        <c:v>-0.1481473634722871</c:v>
                      </c:pt>
                      <c:pt idx="171">
                        <c:v>-0.13385127337940642</c:v>
                      </c:pt>
                      <c:pt idx="172">
                        <c:v>-0.11939210536550764</c:v>
                      </c:pt>
                      <c:pt idx="173">
                        <c:v>-0.10478747578193048</c:v>
                      </c:pt>
                      <c:pt idx="174">
                        <c:v>-9.0055178203362771E-2</c:v>
                      </c:pt>
                      <c:pt idx="175">
                        <c:v>-7.5213161749004789E-2</c:v>
                      </c:pt>
                      <c:pt idx="176">
                        <c:v>-6.0279509214229275E-2</c:v>
                      </c:pt>
                      <c:pt idx="177">
                        <c:v>-4.5272415039382279E-2</c:v>
                      </c:pt>
                      <c:pt idx="178">
                        <c:v>-3.0210163142551948E-2</c:v>
                      </c:pt>
                      <c:pt idx="179">
                        <c:v>-1.5111104643329697E-2</c:v>
                      </c:pt>
                      <c:pt idx="180">
                        <c:v>6.364495307572229E-6</c:v>
                      </c:pt>
                    </c:numCache>
                  </c:numRef>
                </c:xVal>
                <c:yVal>
                  <c:numRef>
                    <c:extLst xmlns:c15="http://schemas.microsoft.com/office/drawing/2012/chart">
                      <c:ext xmlns:c15="http://schemas.microsoft.com/office/drawing/2012/chart" uri="{02D57815-91ED-43cb-92C2-25804820EDAC}">
                        <c15:formulaRef>
                          <c15:sqref>Data!$AD$4:$AD$184</c15:sqref>
                        </c15:formulaRef>
                      </c:ext>
                    </c:extLst>
                    <c:numCache>
                      <c:formatCode>General</c:formatCode>
                      <c:ptCount val="181"/>
                      <c:pt idx="0">
                        <c:v>0.43317042808017575</c:v>
                      </c:pt>
                      <c:pt idx="1">
                        <c:v>0.43290655112527399</c:v>
                      </c:pt>
                      <c:pt idx="2">
                        <c:v>0.43211524175549459</c:v>
                      </c:pt>
                      <c:pt idx="3">
                        <c:v>0.43079746406392122</c:v>
                      </c:pt>
                      <c:pt idx="4">
                        <c:v>0.42895482356719095</c:v>
                      </c:pt>
                      <c:pt idx="5">
                        <c:v>0.4265895652494105</c:v>
                      </c:pt>
                      <c:pt idx="6">
                        <c:v>0.42370457082697588</c:v>
                      </c:pt>
                      <c:pt idx="7">
                        <c:v>0.4203033552376288</c:v>
                      </c:pt>
                      <c:pt idx="8">
                        <c:v>0.41639006235802595</c:v>
                      </c:pt>
                      <c:pt idx="9">
                        <c:v>0.41196945995504058</c:v>
                      </c:pt>
                      <c:pt idx="10">
                        <c:v>0.40704693387694535</c:v>
                      </c:pt>
                      <c:pt idx="11">
                        <c:v>0.40162848149155539</c:v>
                      </c:pt>
                      <c:pt idx="12">
                        <c:v>0.39572070437932522</c:v>
                      </c:pt>
                      <c:pt idx="13">
                        <c:v>0.38933080029030209</c:v>
                      </c:pt>
                      <c:pt idx="14">
                        <c:v>0.38246655437473559</c:v>
                      </c:pt>
                      <c:pt idx="15">
                        <c:v>0.37513632969802663</c:v>
                      </c:pt>
                      <c:pt idx="16">
                        <c:v>0.367349057051573</c:v>
                      </c:pt>
                      <c:pt idx="17">
                        <c:v>0.35911422407192495</c:v>
                      </c:pt>
                      <c:pt idx="18">
                        <c:v>0.35044186368150682</c:v>
                      </c:pt>
                      <c:pt idx="19">
                        <c:v>0.34134254186499047</c:v>
                      </c:pt>
                      <c:pt idx="20">
                        <c:v>0.33182734479620912</c:v>
                      </c:pt>
                      <c:pt idx="21">
                        <c:v>0.32190786533130017</c:v>
                      </c:pt>
                      <c:pt idx="22">
                        <c:v>0.31159618888452884</c:v>
                      </c:pt>
                      <c:pt idx="23">
                        <c:v>0.30090487870400401</c:v>
                      </c:pt>
                      <c:pt idx="24">
                        <c:v>0.28984696056522397</c:v>
                      </c:pt>
                      <c:pt idx="25">
                        <c:v>0.27843590690110143</c:v>
                      </c:pt>
                      <c:pt idx="26">
                        <c:v>0.26668562038780208</c:v>
                      </c:pt>
                      <c:pt idx="27">
                        <c:v>0.25461041700639658</c:v>
                      </c:pt>
                      <c:pt idx="28">
                        <c:v>0.2422250086009608</c:v>
                      </c:pt>
                      <c:pt idx="29">
                        <c:v>0.22954448495437632</c:v>
                      </c:pt>
                      <c:pt idx="30">
                        <c:v>0.21658429540366858</c:v>
                      </c:pt>
                      <c:pt idx="31">
                        <c:v>0.20336023001728132</c:v>
                      </c:pt>
                      <c:pt idx="32">
                        <c:v>0.18988840035722049</c:v>
                      </c:pt>
                      <c:pt idx="33">
                        <c:v>0.17618521984950597</c:v>
                      </c:pt>
                      <c:pt idx="34">
                        <c:v>0.16226738378684691</c:v>
                      </c:pt>
                      <c:pt idx="35">
                        <c:v>0.14815184898790357</c:v>
                      </c:pt>
                      <c:pt idx="36">
                        <c:v>0.13385581313792014</c:v>
                      </c:pt>
                      <c:pt idx="37">
                        <c:v>0.11939669383589556</c:v>
                      </c:pt>
                      <c:pt idx="38">
                        <c:v>0.1047921073738232</c:v>
                      </c:pt>
                      <c:pt idx="39">
                        <c:v>9.0059847273852175E-2</c:v>
                      </c:pt>
                      <c:pt idx="40">
                        <c:v>7.5217862609520403E-2</c:v>
                      </c:pt>
                      <c:pt idx="41">
                        <c:v>6.0284236137470686E-2</c:v>
                      </c:pt>
                      <c:pt idx="42">
                        <c:v>4.5277162266294302E-2</c:v>
                      </c:pt>
                      <c:pt idx="43">
                        <c:v>3.0214924889343291E-2</c:v>
                      </c:pt>
                      <c:pt idx="44">
                        <c:v>1.5115875108518056E-2</c:v>
                      </c:pt>
                      <c:pt idx="45">
                        <c:v>-1.5911238269467274E-6</c:v>
                      </c:pt>
                      <c:pt idx="46">
                        <c:v>-1.5119055417623791E-2</c:v>
                      </c:pt>
                      <c:pt idx="47">
                        <c:v>-3.0218099385165786E-2</c:v>
                      </c:pt>
                      <c:pt idx="48">
                        <c:v>-4.5280327081181314E-2</c:v>
                      </c:pt>
                      <c:pt idx="49">
                        <c:v>-6.0287387415564844E-2</c:v>
                      </c:pt>
                      <c:pt idx="50">
                        <c:v>-7.5220996511456625E-2</c:v>
                      </c:pt>
                      <c:pt idx="51">
                        <c:v>-9.0062959981436E-2</c:v>
                      </c:pt>
                      <c:pt idx="52">
                        <c:v>-0.10479519509468203</c:v>
                      </c:pt>
                      <c:pt idx="53">
                        <c:v>-0.11939975280809953</c:v>
                      </c:pt>
                      <c:pt idx="54">
                        <c:v>-0.1338588396345656</c:v>
                      </c:pt>
                      <c:pt idx="55">
                        <c:v>-0.14815483932165327</c:v>
                      </c:pt>
                      <c:pt idx="56">
                        <c:v>-0.16227033431442256</c:v>
                      </c:pt>
                      <c:pt idx="57">
                        <c:v>-0.17618812697612771</c:v>
                      </c:pt>
                      <c:pt idx="58">
                        <c:v>-0.18989126054098554</c:v>
                      </c:pt>
                      <c:pt idx="59">
                        <c:v>-0.20336303977348008</c:v>
                      </c:pt>
                      <c:pt idx="60">
                        <c:v>-0.21658705130903014</c:v>
                      </c:pt>
                      <c:pt idx="61">
                        <c:v>-0.22954718365123838</c:v>
                      </c:pt>
                      <c:pt idx="62">
                        <c:v>-0.242227646801362</c:v>
                      </c:pt>
                      <c:pt idx="63">
                        <c:v>-0.25461299149608069</c:v>
                      </c:pt>
                      <c:pt idx="64">
                        <c:v>-0.2666881280301357</c:v>
                      </c:pt>
                      <c:pt idx="65">
                        <c:v>-0.27843834464089412</c:v>
                      </c:pt>
                      <c:pt idx="66">
                        <c:v>-0.28984932543245151</c:v>
                      </c:pt>
                      <c:pt idx="67">
                        <c:v>-0.30090716781742638</c:v>
                      </c:pt>
                      <c:pt idx="68">
                        <c:v>-0.31159839945520085</c:v>
                      </c:pt>
                      <c:pt idx="69">
                        <c:v>-0.3219099946659697</c:v>
                      </c:pt>
                      <c:pt idx="70">
                        <c:v>-0.33182939030059755</c:v>
                      </c:pt>
                      <c:pt idx="71">
                        <c:v>-0.34134450104695396</c:v>
                      </c:pt>
                      <c:pt idx="72">
                        <c:v>-0.35044373415407298</c:v>
                      </c:pt>
                      <c:pt idx="73">
                        <c:v>-0.35911600355620032</c:v>
                      </c:pt>
                      <c:pt idx="74">
                        <c:v>-0.36735074337952017</c:v>
                      </c:pt>
                      <c:pt idx="75">
                        <c:v>-0.375137920815105</c:v>
                      </c:pt>
                      <c:pt idx="76">
                        <c:v>-0.382468048342405</c:v>
                      </c:pt>
                      <c:pt idx="77">
                        <c:v>-0.38933219528838459</c:v>
                      </c:pt>
                      <c:pt idx="78">
                        <c:v>-0.39572199870822261</c:v>
                      </c:pt>
                      <c:pt idx="79">
                        <c:v>-0.40162967357431983</c:v>
                      </c:pt>
                      <c:pt idx="80">
                        <c:v>-0.40704802226120096</c:v>
                      </c:pt>
                      <c:pt idx="81">
                        <c:v>-0.41197044331475247</c:v>
                      </c:pt>
                      <c:pt idx="82">
                        <c:v>-0.41639093949511624</c:v>
                      </c:pt>
                      <c:pt idx="83">
                        <c:v>-0.4203041250834359</c:v>
                      </c:pt>
                      <c:pt idx="84">
                        <c:v>-0.42370523244355712</c:v>
                      </c:pt>
                      <c:pt idx="85">
                        <c:v>-0.42659011783068412</c:v>
                      </c:pt>
                      <c:pt idx="86">
                        <c:v>-0.4289552664399186</c:v>
                      </c:pt>
                      <c:pt idx="87">
                        <c:v>-0.43079779668852819</c:v>
                      </c:pt>
                      <c:pt idx="88">
                        <c:v>-0.43211546372672716</c:v>
                      </c:pt>
                      <c:pt idx="89">
                        <c:v>-0.43290666217269319</c:v>
                      </c:pt>
                      <c:pt idx="90">
                        <c:v>-0.43317042806848671</c:v>
                      </c:pt>
                      <c:pt idx="91">
                        <c:v>-0.43290644005449097</c:v>
                      </c:pt>
                      <c:pt idx="92">
                        <c:v>-0.43211501976094085</c:v>
                      </c:pt>
                      <c:pt idx="93">
                        <c:v>-0.43079713141606424</c:v>
                      </c:pt>
                      <c:pt idx="94">
                        <c:v>-0.4289543806713127</c:v>
                      </c:pt>
                      <c:pt idx="95">
                        <c:v>-0.42658901264511395</c:v>
                      </c:pt>
                      <c:pt idx="96">
                        <c:v>-0.42370390918752743</c:v>
                      </c:pt>
                      <c:pt idx="97">
                        <c:v>-0.42030258536913784</c:v>
                      </c:pt>
                      <c:pt idx="98">
                        <c:v>-0.41638918519846324</c:v>
                      </c:pt>
                      <c:pt idx="99">
                        <c:v>-0.41196847657309493</c:v>
                      </c:pt>
                      <c:pt idx="100">
                        <c:v>-0.40704584547072165</c:v>
                      </c:pt>
                      <c:pt idx="101">
                        <c:v>-0.40162728938711517</c:v>
                      </c:pt>
                      <c:pt idx="102">
                        <c:v>-0.39571941002907085</c:v>
                      </c:pt>
                      <c:pt idx="103">
                        <c:v>-0.38932940527120752</c:v>
                      </c:pt>
                      <c:pt idx="104">
                        <c:v>-0.38246506038642453</c:v>
                      </c:pt>
                      <c:pt idx="105">
                        <c:v>-0.37513473856070223</c:v>
                      </c:pt>
                      <c:pt idx="106">
                        <c:v>-0.36734737070380025</c:v>
                      </c:pt>
                      <c:pt idx="107">
                        <c:v>-0.35911244456826796</c:v>
                      </c:pt>
                      <c:pt idx="108">
                        <c:v>-0.35043999319002728</c:v>
                      </c:pt>
                      <c:pt idx="109">
                        <c:v>-0.34134058266460465</c:v>
                      </c:pt>
                      <c:pt idx="110">
                        <c:v>-0.33182529927391202</c:v>
                      </c:pt>
                      <c:pt idx="111">
                        <c:v>-0.32190573597925742</c:v>
                      </c:pt>
                      <c:pt idx="112">
                        <c:v>-0.31159397829703994</c:v>
                      </c:pt>
                      <c:pt idx="113">
                        <c:v>-0.30090258957434191</c:v>
                      </c:pt>
                      <c:pt idx="114">
                        <c:v>-0.28984459568235343</c:v>
                      </c:pt>
                      <c:pt idx="115">
                        <c:v>-0.27843346914628148</c:v>
                      </c:pt>
                      <c:pt idx="116">
                        <c:v>-0.2666831127310757</c:v>
                      </c:pt>
                      <c:pt idx="117">
                        <c:v>-0.25460784250297103</c:v>
                      </c:pt>
                      <c:pt idx="118">
                        <c:v>-0.24222237038748692</c:v>
                      </c:pt>
                      <c:pt idx="119">
                        <c:v>-0.22954178624512567</c:v>
                      </c:pt>
                      <c:pt idx="120">
                        <c:v>-0.21658153948661801</c:v>
                      </c:pt>
                      <c:pt idx="121">
                        <c:v>-0.20335742025010722</c:v>
                      </c:pt>
                      <c:pt idx="122">
                        <c:v>-0.18988554016320738</c:v>
                      </c:pt>
                      <c:pt idx="123">
                        <c:v>-0.17618231271337567</c:v>
                      </c:pt>
                      <c:pt idx="124">
                        <c:v>-0.1622644332505134</c:v>
                      </c:pt>
                      <c:pt idx="125">
                        <c:v>-0.14814885864615818</c:v>
                      </c:pt>
                      <c:pt idx="126">
                        <c:v>-0.1338527866340507</c:v>
                      </c:pt>
                      <c:pt idx="127">
                        <c:v>-0.11939363485724767</c:v>
                      </c:pt>
                      <c:pt idx="128">
                        <c:v>-0.10478901964730859</c:v>
                      </c:pt>
                      <c:pt idx="129">
                        <c:v>-9.0056734561408003E-2</c:v>
                      </c:pt>
                      <c:pt idx="130">
                        <c:v>-7.5214728703524622E-2</c:v>
                      </c:pt>
                      <c:pt idx="131">
                        <c:v>-6.0281084856123185E-2</c:v>
                      </c:pt>
                      <c:pt idx="132">
                        <c:v>-4.5273997448963599E-2</c:v>
                      </c:pt>
                      <c:pt idx="133">
                        <c:v>-3.0211750391889707E-2</c:v>
                      </c:pt>
                      <c:pt idx="134">
                        <c:v>-1.5112694798596431E-2</c:v>
                      </c:pt>
                      <c:pt idx="135">
                        <c:v>4.7733714809466768E-6</c:v>
                      </c:pt>
                      <c:pt idx="136">
                        <c:v>1.5122235725913258E-2</c:v>
                      </c:pt>
                      <c:pt idx="137">
                        <c:v>3.0221273879357229E-2</c:v>
                      </c:pt>
                      <c:pt idx="138">
                        <c:v>4.5283491893624669E-2</c:v>
                      </c:pt>
                      <c:pt idx="139">
                        <c:v>6.0290538690405023E-2</c:v>
                      </c:pt>
                      <c:pt idx="140">
                        <c:v>7.522413040933329E-2</c:v>
                      </c:pt>
                      <c:pt idx="141">
                        <c:v>9.0066072684158879E-2</c:v>
                      </c:pt>
                      <c:pt idx="142">
                        <c:v>0.10479828280988508</c:v>
                      </c:pt>
                      <c:pt idx="143">
                        <c:v>0.11940281177385992</c:v>
                      </c:pt>
                      <c:pt idx="144">
                        <c:v>0.13386186612398673</c:v>
                      </c:pt>
                      <c:pt idx="145">
                        <c:v>0.14815782964740676</c:v>
                      </c:pt>
                      <c:pt idx="146">
                        <c:v>0.16227328483324061</c:v>
                      </c:pt>
                      <c:pt idx="147">
                        <c:v>0.17619103409324063</c:v>
                      </c:pt>
                      <c:pt idx="148">
                        <c:v>0.18989412071450218</c:v>
                      </c:pt>
                      <c:pt idx="149">
                        <c:v>0.20336584951870326</c:v>
                      </c:pt>
                      <c:pt idx="150">
                        <c:v>0.21658980720270218</c:v>
                      </c:pt>
                      <c:pt idx="151">
                        <c:v>0.22954988233571214</c:v>
                      </c:pt>
                      <c:pt idx="152">
                        <c:v>0.24223028498868995</c:v>
                      </c:pt>
                      <c:pt idx="153">
                        <c:v>0.25461556597202367</c:v>
                      </c:pt>
                      <c:pt idx="154">
                        <c:v>0.26669063565807599</c:v>
                      </c:pt>
                      <c:pt idx="155">
                        <c:v>0.2784407823656595</c:v>
                      </c:pt>
                      <c:pt idx="156">
                        <c:v>0.28985169028403601</c:v>
                      </c:pt>
                      <c:pt idx="157">
                        <c:v>0.30090945691460891</c:v>
                      </c:pt>
                      <c:pt idx="158">
                        <c:v>0.3116006100090562</c:v>
                      </c:pt>
                      <c:pt idx="159">
                        <c:v>0.32191212398326574</c:v>
                      </c:pt>
                      <c:pt idx="160">
                        <c:v>0.33183143578707724</c:v>
                      </c:pt>
                      <c:pt idx="161">
                        <c:v>0.34134646021049531</c:v>
                      </c:pt>
                      <c:pt idx="162">
                        <c:v>0.35044560460772572</c:v>
                      </c:pt>
                      <c:pt idx="163">
                        <c:v>0.35911778302109443</c:v>
                      </c:pt>
                      <c:pt idx="164">
                        <c:v>0.36735242968764159</c:v>
                      </c:pt>
                      <c:pt idx="165">
                        <c:v>0.37513951191193745</c:v>
                      </c:pt>
                      <c:pt idx="166">
                        <c:v>0.38246954228943264</c:v>
                      </c:pt>
                      <c:pt idx="167">
                        <c:v>0.389333590265455</c:v>
                      </c:pt>
                      <c:pt idx="168">
                        <c:v>0.39572329301576298</c:v>
                      </c:pt>
                      <c:pt idx="169">
                        <c:v>0.40163086563540851</c:v>
                      </c:pt>
                      <c:pt idx="170">
                        <c:v>0.4070491106234882</c:v>
                      </c:pt>
                      <c:pt idx="171">
                        <c:v>0.41197142665223047</c:v>
                      </c:pt>
                      <c:pt idx="172">
                        <c:v>0.41639181660973384</c:v>
                      </c:pt>
                      <c:pt idx="173">
                        <c:v>0.42030489490655948</c:v>
                      </c:pt>
                      <c:pt idx="174">
                        <c:v>0.42370589403727121</c:v>
                      </c:pt>
                      <c:pt idx="175">
                        <c:v>0.42659067038893472</c:v>
                      </c:pt>
                      <c:pt idx="176">
                        <c:v>0.42895570928949567</c:v>
                      </c:pt>
                      <c:pt idx="177">
                        <c:v>0.43079812928988515</c:v>
                      </c:pt>
                      <c:pt idx="178">
                        <c:v>0.43211568567463865</c:v>
                      </c:pt>
                      <c:pt idx="179">
                        <c:v>0.43290677319674853</c:v>
                      </c:pt>
                      <c:pt idx="180">
                        <c:v>0.43317042803341954</c:v>
                      </c:pt>
                    </c:numCache>
                  </c:numRef>
                </c:yVal>
                <c:smooth val="0"/>
                <c:extLst xmlns:c15="http://schemas.microsoft.com/office/drawing/2012/chart">
                  <c:ext xmlns:c16="http://schemas.microsoft.com/office/drawing/2014/chart" uri="{C3380CC4-5D6E-409C-BE32-E72D297353CC}">
                    <c16:uniqueId val="{00000009-17B8-4A13-82C7-B516E7A5479B}"/>
                  </c:ext>
                </c:extLst>
              </c15:ser>
            </c15:filteredScatterSeries>
            <c15:filteredScatterSeries>
              <c15:ser>
                <c:idx val="7"/>
                <c:order val="7"/>
                <c:spPr>
                  <a:ln w="19050" cap="rnd">
                    <a:solidFill>
                      <a:schemeClr val="accent2">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Flames!$B$15:$B$29</c15:sqref>
                        </c15:formulaRef>
                      </c:ext>
                    </c:extLst>
                    <c:numCache>
                      <c:formatCode>0.000000</c:formatCode>
                      <c:ptCount val="15"/>
                      <c:pt idx="0">
                        <c:v>-0.13052649570173891</c:v>
                      </c:pt>
                      <c:pt idx="1">
                        <c:v>-0.1262734196298454</c:v>
                      </c:pt>
                      <c:pt idx="2">
                        <c:v>-0.10810416929579159</c:v>
                      </c:pt>
                      <c:pt idx="3">
                        <c:v>-8.8776190696442381E-2</c:v>
                      </c:pt>
                      <c:pt idx="4">
                        <c:v>-6.8295371348848555E-2</c:v>
                      </c:pt>
                      <c:pt idx="5">
                        <c:v>-4.6667949938161257E-2</c:v>
                      </c:pt>
                      <c:pt idx="6">
                        <c:v>-2.3900514417262819E-2</c:v>
                      </c:pt>
                      <c:pt idx="7">
                        <c:v>0</c:v>
                      </c:pt>
                      <c:pt idx="8">
                        <c:v>2.3900514417262819E-2</c:v>
                      </c:pt>
                      <c:pt idx="9">
                        <c:v>4.6667949938161257E-2</c:v>
                      </c:pt>
                      <c:pt idx="10">
                        <c:v>6.8295371348848555E-2</c:v>
                      </c:pt>
                      <c:pt idx="11">
                        <c:v>8.8776190696442381E-2</c:v>
                      </c:pt>
                      <c:pt idx="12">
                        <c:v>0.10810416929579159</c:v>
                      </c:pt>
                      <c:pt idx="13">
                        <c:v>0.1262734196298454</c:v>
                      </c:pt>
                      <c:pt idx="14">
                        <c:v>0.13052649570173891</c:v>
                      </c:pt>
                    </c:numCache>
                  </c:numRef>
                </c:xVal>
                <c:yVal>
                  <c:numRef>
                    <c:extLst xmlns:c15="http://schemas.microsoft.com/office/drawing/2012/chart">
                      <c:ext xmlns:c15="http://schemas.microsoft.com/office/drawing/2012/chart" uri="{02D57815-91ED-43cb-92C2-25804820EDAC}">
                        <c15:formulaRef>
                          <c15:sqref>Flames!$C$15:$C$29</c15:sqref>
                        </c15:formulaRef>
                      </c:ext>
                    </c:extLst>
                    <c:numCache>
                      <c:formatCode>0.000000</c:formatCode>
                      <c:ptCount val="15"/>
                      <c:pt idx="0">
                        <c:v>0.99144482141964119</c:v>
                      </c:pt>
                      <c:pt idx="1">
                        <c:v>1.0077164925520274</c:v>
                      </c:pt>
                      <c:pt idx="2">
                        <c:v>1.0742685082549468</c:v>
                      </c:pt>
                      <c:pt idx="3">
                        <c:v>1.1404932898331921</c:v>
                      </c:pt>
                      <c:pt idx="4">
                        <c:v>1.2063706644824173</c:v>
                      </c:pt>
                      <c:pt idx="5">
                        <c:v>1.2718805652222882</c:v>
                      </c:pt>
                      <c:pt idx="6">
                        <c:v>1.3370030370091062</c:v>
                      </c:pt>
                      <c:pt idx="7">
                        <c:v>1.4017182428143369</c:v>
                      </c:pt>
                      <c:pt idx="8">
                        <c:v>1.3370030370091062</c:v>
                      </c:pt>
                      <c:pt idx="9">
                        <c:v>1.2718805652222882</c:v>
                      </c:pt>
                      <c:pt idx="10">
                        <c:v>1.2063706644824173</c:v>
                      </c:pt>
                      <c:pt idx="11">
                        <c:v>1.1404932898331921</c:v>
                      </c:pt>
                      <c:pt idx="12">
                        <c:v>1.0742685082549468</c:v>
                      </c:pt>
                      <c:pt idx="13">
                        <c:v>1.0077164925520274</c:v>
                      </c:pt>
                      <c:pt idx="14">
                        <c:v>0.99144482141964119</c:v>
                      </c:pt>
                    </c:numCache>
                  </c:numRef>
                </c:yVal>
                <c:smooth val="0"/>
                <c:extLst xmlns:c15="http://schemas.microsoft.com/office/drawing/2012/chart">
                  <c:ext xmlns:c16="http://schemas.microsoft.com/office/drawing/2014/chart" uri="{C3380CC4-5D6E-409C-BE32-E72D297353CC}">
                    <c16:uniqueId val="{0000000A-17B8-4A13-82C7-B516E7A5479B}"/>
                  </c:ext>
                </c:extLst>
              </c15:ser>
            </c15:filteredScatterSeries>
            <c15:filteredScatterSeries>
              <c15:ser>
                <c:idx val="8"/>
                <c:order val="8"/>
                <c:spPr>
                  <a:ln w="19050" cap="rnd">
                    <a:solidFill>
                      <a:schemeClr val="accent3">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Flames!$E$15:$E$29</c15:sqref>
                        </c15:formulaRef>
                      </c:ext>
                    </c:extLst>
                    <c:numCache>
                      <c:formatCode>0.000000</c:formatCode>
                      <c:ptCount val="15"/>
                      <c:pt idx="0">
                        <c:v>3.3306690738754696E-16</c:v>
                      </c:pt>
                      <c:pt idx="1">
                        <c:v>6.3405744587044788E-3</c:v>
                      </c:pt>
                      <c:pt idx="2">
                        <c:v>3.3041185003068393E-2</c:v>
                      </c:pt>
                      <c:pt idx="3">
                        <c:v>6.0847897961924247E-2</c:v>
                      </c:pt>
                      <c:pt idx="4">
                        <c:v>8.9752243101521315E-2</c:v>
                      </c:pt>
                      <c:pt idx="5">
                        <c:v>0.11974541583715162</c:v>
                      </c:pt>
                      <c:pt idx="6">
                        <c:v>0.15081827991512067</c:v>
                      </c:pt>
                      <c:pt idx="7">
                        <c:v>0.18296137019575498</c:v>
                      </c:pt>
                      <c:pt idx="8">
                        <c:v>0.19821036241164205</c:v>
                      </c:pt>
                      <c:pt idx="9">
                        <c:v>0.21228281042207367</c:v>
                      </c:pt>
                      <c:pt idx="10">
                        <c:v>0.22517442760301576</c:v>
                      </c:pt>
                      <c:pt idx="11">
                        <c:v>0.23688128702462485</c:v>
                      </c:pt>
                      <c:pt idx="12">
                        <c:v>0.24739982264743782</c:v>
                      </c:pt>
                      <c:pt idx="13">
                        <c:v>0.25672683040862343</c:v>
                      </c:pt>
                      <c:pt idx="14">
                        <c:v>0.25881963644308448</c:v>
                      </c:pt>
                    </c:numCache>
                  </c:numRef>
                </c:xVal>
                <c:yVal>
                  <c:numRef>
                    <c:extLst xmlns:c15="http://schemas.microsoft.com/office/drawing/2012/chart">
                      <c:ext xmlns:c15="http://schemas.microsoft.com/office/drawing/2012/chart" uri="{02D57815-91ED-43cb-92C2-25804820EDAC}">
                        <c15:formulaRef>
                          <c15:sqref>Flames!$F$15:$F$29</c15:sqref>
                        </c15:formulaRef>
                      </c:ext>
                    </c:extLst>
                    <c:numCache>
                      <c:formatCode>0.000000</c:formatCode>
                      <c:ptCount val="15"/>
                      <c:pt idx="0">
                        <c:v>1</c:v>
                      </c:pt>
                      <c:pt idx="1">
                        <c:v>1.0155773249644309</c:v>
                      </c:pt>
                      <c:pt idx="2">
                        <c:v>1.0791884077124971</c:v>
                      </c:pt>
                      <c:pt idx="3">
                        <c:v>1.1423238111423237</c:v>
                      </c:pt>
                      <c:pt idx="4">
                        <c:v>1.2049643035084778</c:v>
                      </c:pt>
                      <c:pt idx="5">
                        <c:v>1.2670908038209359</c:v>
                      </c:pt>
                      <c:pt idx="6">
                        <c:v>1.3286843876573651</c:v>
                      </c:pt>
                      <c:pt idx="7">
                        <c:v>1.3897262929277132</c:v>
                      </c:pt>
                      <c:pt idx="8">
                        <c:v>1.3224450868726565</c:v>
                      </c:pt>
                      <c:pt idx="9">
                        <c:v>1.2549079958869112</c:v>
                      </c:pt>
                      <c:pt idx="10">
                        <c:v>1.1871355925188496</c:v>
                      </c:pt>
                      <c:pt idx="11">
                        <c:v>1.119148520995612</c:v>
                      </c:pt>
                      <c:pt idx="12">
                        <c:v>1.0509674909346425</c:v>
                      </c:pt>
                      <c:pt idx="13">
                        <c:v>0.98261327103531293</c:v>
                      </c:pt>
                      <c:pt idx="14">
                        <c:v>0.96592566783964784</c:v>
                      </c:pt>
                    </c:numCache>
                  </c:numRef>
                </c:yVal>
                <c:smooth val="0"/>
                <c:extLst xmlns:c15="http://schemas.microsoft.com/office/drawing/2012/chart">
                  <c:ext xmlns:c16="http://schemas.microsoft.com/office/drawing/2014/chart" uri="{C3380CC4-5D6E-409C-BE32-E72D297353CC}">
                    <c16:uniqueId val="{0000000B-17B8-4A13-82C7-B516E7A5479B}"/>
                  </c:ext>
                </c:extLst>
              </c15:ser>
            </c15:filteredScatterSeries>
            <c15:filteredScatterSeries>
              <c15:ser>
                <c:idx val="10"/>
                <c:order val="10"/>
                <c:spPr>
                  <a:ln w="19050" cap="rnd">
                    <a:solidFill>
                      <a:schemeClr val="accent5">
                        <a:lumMod val="60000"/>
                      </a:schemeClr>
                    </a:solidFill>
                    <a:round/>
                  </a:ln>
                  <a:effectLst/>
                </c:spPr>
                <c:marker>
                  <c:symbol val="none"/>
                </c:marker>
                <c:dPt>
                  <c:idx val="4"/>
                  <c:marker>
                    <c:symbol val="none"/>
                  </c:marker>
                  <c:bubble3D val="0"/>
                  <c:spPr>
                    <a:ln w="19050" cap="rnd">
                      <a:solidFill>
                        <a:srgbClr val="FF0000"/>
                      </a:solidFill>
                      <a:round/>
                    </a:ln>
                    <a:effectLst/>
                  </c:spPr>
                  <c:extLst xmlns:c15="http://schemas.microsoft.com/office/drawing/2012/chart">
                    <c:ext xmlns:c16="http://schemas.microsoft.com/office/drawing/2014/chart" uri="{C3380CC4-5D6E-409C-BE32-E72D297353CC}">
                      <c16:uniqueId val="{0000000D-17B8-4A13-82C7-B516E7A5479B}"/>
                    </c:ext>
                  </c:extLst>
                </c:dPt>
                <c:xVal>
                  <c:numRef>
                    <c:extLst xmlns:c15="http://schemas.microsoft.com/office/drawing/2012/chart">
                      <c:ext xmlns:c15="http://schemas.microsoft.com/office/drawing/2012/chart" uri="{02D57815-91ED-43cb-92C2-25804820EDAC}">
                        <c15:formulaRef>
                          <c15:sqref>Pentagram!$B$16:$B$21</c15:sqref>
                        </c15:formulaRef>
                      </c:ext>
                    </c:extLst>
                    <c:numCache>
                      <c:formatCode>General</c:formatCode>
                      <c:ptCount val="6"/>
                      <c:pt idx="0">
                        <c:v>0</c:v>
                      </c:pt>
                      <c:pt idx="1">
                        <c:v>0.63369976237661985</c:v>
                      </c:pt>
                      <c:pt idx="2">
                        <c:v>-1.0253521323884429</c:v>
                      </c:pt>
                      <c:pt idx="3">
                        <c:v>1.0253570274910335</c:v>
                      </c:pt>
                      <c:pt idx="4">
                        <c:v>-0.63371257773404766</c:v>
                      </c:pt>
                      <c:pt idx="5">
                        <c:v>0</c:v>
                      </c:pt>
                    </c:numCache>
                  </c:numRef>
                </c:xVal>
                <c:yVal>
                  <c:numRef>
                    <c:extLst xmlns:c15="http://schemas.microsoft.com/office/drawing/2012/chart">
                      <c:ext xmlns:c15="http://schemas.microsoft.com/office/drawing/2012/chart" uri="{02D57815-91ED-43cb-92C2-25804820EDAC}">
                        <c15:formulaRef>
                          <c15:sqref>Pentagram!$C$16:$C$21</c15:sqref>
                        </c15:formulaRef>
                      </c:ext>
                    </c:extLst>
                    <c:numCache>
                      <c:formatCode>General</c:formatCode>
                      <c:ptCount val="6"/>
                      <c:pt idx="0">
                        <c:v>1.0781231513795881</c:v>
                      </c:pt>
                      <c:pt idx="1">
                        <c:v>-0.87222367584494631</c:v>
                      </c:pt>
                      <c:pt idx="2">
                        <c:v>0.33317042808017572</c:v>
                      </c:pt>
                      <c:pt idx="3">
                        <c:v>0.33315536272947233</c:v>
                      </c:pt>
                      <c:pt idx="4">
                        <c:v>-0.87221436491399462</c:v>
                      </c:pt>
                      <c:pt idx="5">
                        <c:v>1.0781231513795881</c:v>
                      </c:pt>
                    </c:numCache>
                  </c:numRef>
                </c:yVal>
                <c:smooth val="0"/>
                <c:extLst xmlns:c15="http://schemas.microsoft.com/office/drawing/2012/chart">
                  <c:ext xmlns:c16="http://schemas.microsoft.com/office/drawing/2014/chart" uri="{C3380CC4-5D6E-409C-BE32-E72D297353CC}">
                    <c16:uniqueId val="{0000000E-17B8-4A13-82C7-B516E7A5479B}"/>
                  </c:ext>
                </c:extLst>
              </c15:ser>
            </c15:filteredScatterSeries>
            <c15:filteredScatterSeries>
              <c15:ser>
                <c:idx val="11"/>
                <c:order val="11"/>
                <c:spPr>
                  <a:ln w="19050" cap="rnd">
                    <a:solidFill>
                      <a:schemeClr val="accent6">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Pentagram!$B$29:$B$34</c15:sqref>
                        </c15:formulaRef>
                      </c:ext>
                    </c:extLst>
                    <c:numCache>
                      <c:formatCode>General</c:formatCode>
                      <c:ptCount val="6"/>
                      <c:pt idx="0">
                        <c:v>0</c:v>
                      </c:pt>
                      <c:pt idx="1">
                        <c:v>0.58778049758575801</c:v>
                      </c:pt>
                      <c:pt idx="2">
                        <c:v>-0.95105288396449117</c:v>
                      </c:pt>
                      <c:pt idx="3">
                        <c:v>0.95105742435728791</c:v>
                      </c:pt>
                      <c:pt idx="4">
                        <c:v>-0.58779238431447856</c:v>
                      </c:pt>
                      <c:pt idx="5">
                        <c:v>0</c:v>
                      </c:pt>
                    </c:numCache>
                  </c:numRef>
                </c:xVal>
                <c:yVal>
                  <c:numRef>
                    <c:extLst xmlns:c15="http://schemas.microsoft.com/office/drawing/2012/chart">
                      <c:ext xmlns:c15="http://schemas.microsoft.com/office/drawing/2012/chart" uri="{02D57815-91ED-43cb-92C2-25804820EDAC}">
                        <c15:formulaRef>
                          <c15:sqref>Pentagram!$C$29:$C$34</c15:sqref>
                        </c15:formulaRef>
                      </c:ext>
                    </c:extLst>
                    <c:numCache>
                      <c:formatCode>General</c:formatCode>
                      <c:ptCount val="6"/>
                      <c:pt idx="0">
                        <c:v>1</c:v>
                      </c:pt>
                      <c:pt idx="1">
                        <c:v>-0.80902044885023683</c:v>
                      </c:pt>
                      <c:pt idx="2">
                        <c:v>0.30902817331567745</c:v>
                      </c:pt>
                      <c:pt idx="3">
                        <c:v>0.30901419963309384</c:v>
                      </c:pt>
                      <c:pt idx="4">
                        <c:v>-0.8090118126096183</c:v>
                      </c:pt>
                      <c:pt idx="5">
                        <c:v>1</c:v>
                      </c:pt>
                    </c:numCache>
                  </c:numRef>
                </c:yVal>
                <c:smooth val="0"/>
                <c:extLst xmlns:c15="http://schemas.microsoft.com/office/drawing/2012/chart">
                  <c:ext xmlns:c16="http://schemas.microsoft.com/office/drawing/2014/chart" uri="{C3380CC4-5D6E-409C-BE32-E72D297353CC}">
                    <c16:uniqueId val="{0000000F-17B8-4A13-82C7-B516E7A5479B}"/>
                  </c:ext>
                </c:extLst>
              </c15:ser>
            </c15:filteredScatterSeries>
            <c15:filteredScatterSeries>
              <c15:ser>
                <c:idx val="13"/>
                <c:order val="13"/>
                <c:spPr>
                  <a:ln w="19050" cap="rnd">
                    <a:solidFill>
                      <a:schemeClr val="accent1"/>
                    </a:solidFill>
                    <a:round/>
                  </a:ln>
                  <a:effectLst/>
                </c:spPr>
                <c:marker>
                  <c:symbol val="none"/>
                </c:marker>
                <c:xVal>
                  <c:numRef>
                    <c:extLst xmlns:c15="http://schemas.microsoft.com/office/drawing/2012/chart">
                      <c:ext xmlns:c15="http://schemas.microsoft.com/office/drawing/2012/chart" uri="{02D57815-91ED-43cb-92C2-25804820EDAC}">
                        <c15:formulaRef>
                          <c15:sqref>Cross!$A$6:$A$18</c15:sqref>
                        </c15:formulaRef>
                      </c:ext>
                    </c:extLst>
                    <c:numCache>
                      <c:formatCode>General</c:formatCode>
                      <c:ptCount val="13"/>
                      <c:pt idx="0">
                        <c:v>-3.8628521664459681E-2</c:v>
                      </c:pt>
                      <c:pt idx="1">
                        <c:v>3.8628521664459681E-2</c:v>
                      </c:pt>
                      <c:pt idx="2">
                        <c:v>3.8628521664459681E-2</c:v>
                      </c:pt>
                      <c:pt idx="3">
                        <c:v>0.15451408665783872</c:v>
                      </c:pt>
                      <c:pt idx="4">
                        <c:v>0.15451408665783872</c:v>
                      </c:pt>
                      <c:pt idx="5">
                        <c:v>3.8628521664459681E-2</c:v>
                      </c:pt>
                      <c:pt idx="6">
                        <c:v>3.8628521664459681E-2</c:v>
                      </c:pt>
                      <c:pt idx="7">
                        <c:v>-3.8628521664459681E-2</c:v>
                      </c:pt>
                      <c:pt idx="8">
                        <c:v>-3.8628521664459681E-2</c:v>
                      </c:pt>
                      <c:pt idx="9">
                        <c:v>-0.15451408665783872</c:v>
                      </c:pt>
                      <c:pt idx="10">
                        <c:v>-0.15451408665783872</c:v>
                      </c:pt>
                      <c:pt idx="11">
                        <c:v>-3.8628521664459681E-2</c:v>
                      </c:pt>
                      <c:pt idx="12">
                        <c:v>-3.8628521664459681E-2</c:v>
                      </c:pt>
                    </c:numCache>
                  </c:numRef>
                </c:xVal>
                <c:yVal>
                  <c:numRef>
                    <c:extLst xmlns:c15="http://schemas.microsoft.com/office/drawing/2012/chart">
                      <c:ext xmlns:c15="http://schemas.microsoft.com/office/drawing/2012/chart" uri="{02D57815-91ED-43cb-92C2-25804820EDAC}">
                        <c15:formulaRef>
                          <c15:sqref>Cross!$B$6:$B$18</c15:sqref>
                        </c15:formulaRef>
                      </c:ext>
                    </c:extLst>
                    <c:numCache>
                      <c:formatCode>General</c:formatCode>
                      <c:ptCount val="13"/>
                      <c:pt idx="0">
                        <c:v>0.15451408665783872</c:v>
                      </c:pt>
                      <c:pt idx="1">
                        <c:v>0.15451408665783872</c:v>
                      </c:pt>
                      <c:pt idx="2">
                        <c:v>3.8628521664459681E-2</c:v>
                      </c:pt>
                      <c:pt idx="3">
                        <c:v>3.8628521664459681E-2</c:v>
                      </c:pt>
                      <c:pt idx="4">
                        <c:v>-3.8628521664459681E-2</c:v>
                      </c:pt>
                      <c:pt idx="5">
                        <c:v>-3.8628521664459681E-2</c:v>
                      </c:pt>
                      <c:pt idx="6">
                        <c:v>-0.15451408665783872</c:v>
                      </c:pt>
                      <c:pt idx="7">
                        <c:v>-0.15451408665783872</c:v>
                      </c:pt>
                      <c:pt idx="8">
                        <c:v>-3.8628521664459681E-2</c:v>
                      </c:pt>
                      <c:pt idx="9">
                        <c:v>-3.8628521664459681E-2</c:v>
                      </c:pt>
                      <c:pt idx="10">
                        <c:v>3.8628521664459681E-2</c:v>
                      </c:pt>
                      <c:pt idx="11">
                        <c:v>3.8628521664459681E-2</c:v>
                      </c:pt>
                      <c:pt idx="12">
                        <c:v>0.15451408665783872</c:v>
                      </c:pt>
                    </c:numCache>
                  </c:numRef>
                </c:yVal>
                <c:smooth val="0"/>
                <c:extLst xmlns:c15="http://schemas.microsoft.com/office/drawing/2012/chart">
                  <c:ext xmlns:c16="http://schemas.microsoft.com/office/drawing/2014/chart" uri="{C3380CC4-5D6E-409C-BE32-E72D297353CC}">
                    <c16:uniqueId val="{00000010-17B8-4A13-82C7-B516E7A5479B}"/>
                  </c:ext>
                </c:extLst>
              </c15:ser>
            </c15:filteredScatterSeries>
            <c15:filteredScatterSeries>
              <c15:ser>
                <c:idx val="14"/>
                <c:order val="14"/>
                <c:spPr>
                  <a:ln w="19050" cap="rnd">
                    <a:solidFill>
                      <a:schemeClr val="accent3">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Cross!$E$6:$E$18</c15:sqref>
                        </c15:formulaRef>
                      </c:ext>
                    </c:extLst>
                    <c:numCache>
                      <c:formatCode>General</c:formatCode>
                      <c:ptCount val="13"/>
                      <c:pt idx="0">
                        <c:v>0</c:v>
                      </c:pt>
                      <c:pt idx="1">
                        <c:v>-1</c:v>
                      </c:pt>
                      <c:pt idx="2">
                        <c:v>1</c:v>
                      </c:pt>
                      <c:pt idx="3">
                        <c:v>0</c:v>
                      </c:pt>
                      <c:pt idx="4">
                        <c:v>1.272019649514069</c:v>
                      </c:pt>
                      <c:pt idx="5">
                        <c:v>1.272019649514069</c:v>
                      </c:pt>
                      <c:pt idx="6">
                        <c:v>0</c:v>
                      </c:pt>
                      <c:pt idx="7">
                        <c:v>1</c:v>
                      </c:pt>
                      <c:pt idx="8">
                        <c:v>-1</c:v>
                      </c:pt>
                      <c:pt idx="9">
                        <c:v>0</c:v>
                      </c:pt>
                      <c:pt idx="10">
                        <c:v>-1.272019649514069</c:v>
                      </c:pt>
                      <c:pt idx="11">
                        <c:v>-1.272019649514069</c:v>
                      </c:pt>
                      <c:pt idx="12">
                        <c:v>0</c:v>
                      </c:pt>
                    </c:numCache>
                  </c:numRef>
                </c:xVal>
                <c:yVal>
                  <c:numRef>
                    <c:extLst xmlns:c15="http://schemas.microsoft.com/office/drawing/2012/chart">
                      <c:ext xmlns:c15="http://schemas.microsoft.com/office/drawing/2012/chart" uri="{02D57815-91ED-43cb-92C2-25804820EDAC}">
                        <c15:formulaRef>
                          <c15:sqref>Cross!$F$6:$F$18</c15:sqref>
                        </c15:formulaRef>
                      </c:ext>
                    </c:extLst>
                    <c:numCache>
                      <c:formatCode>General</c:formatCode>
                      <c:ptCount val="13"/>
                      <c:pt idx="0">
                        <c:v>0</c:v>
                      </c:pt>
                      <c:pt idx="1">
                        <c:v>1.272019649514069</c:v>
                      </c:pt>
                      <c:pt idx="2">
                        <c:v>1.272019649514069</c:v>
                      </c:pt>
                      <c:pt idx="3">
                        <c:v>0</c:v>
                      </c:pt>
                      <c:pt idx="4">
                        <c:v>1</c:v>
                      </c:pt>
                      <c:pt idx="5">
                        <c:v>-1</c:v>
                      </c:pt>
                      <c:pt idx="6">
                        <c:v>0</c:v>
                      </c:pt>
                      <c:pt idx="7">
                        <c:v>-1.272019649514069</c:v>
                      </c:pt>
                      <c:pt idx="8">
                        <c:v>-1.272019649514069</c:v>
                      </c:pt>
                      <c:pt idx="9">
                        <c:v>0</c:v>
                      </c:pt>
                      <c:pt idx="10">
                        <c:v>-1</c:v>
                      </c:pt>
                      <c:pt idx="11">
                        <c:v>1</c:v>
                      </c:pt>
                      <c:pt idx="12">
                        <c:v>0</c:v>
                      </c:pt>
                    </c:numCache>
                  </c:numRef>
                </c:yVal>
                <c:smooth val="0"/>
                <c:extLst xmlns:c15="http://schemas.microsoft.com/office/drawing/2012/chart">
                  <c:ext xmlns:c16="http://schemas.microsoft.com/office/drawing/2014/chart" uri="{C3380CC4-5D6E-409C-BE32-E72D297353CC}">
                    <c16:uniqueId val="{00000011-17B8-4A13-82C7-B516E7A5479B}"/>
                  </c:ext>
                </c:extLst>
              </c15:ser>
            </c15:filteredScatterSeries>
            <c15:filteredScatterSeries>
              <c15:ser>
                <c:idx val="15"/>
                <c:order val="15"/>
                <c:spPr>
                  <a:ln w="19050" cap="rnd">
                    <a:solidFill>
                      <a:schemeClr val="accent1"/>
                    </a:solidFill>
                    <a:round/>
                  </a:ln>
                  <a:effectLst/>
                </c:spPr>
                <c:marker>
                  <c:symbol val="none"/>
                </c:marker>
                <c:xVal>
                  <c:numRef>
                    <c:extLst xmlns:c15="http://schemas.microsoft.com/office/drawing/2012/chart">
                      <c:ext xmlns:c15="http://schemas.microsoft.com/office/drawing/2012/chart" uri="{02D57815-91ED-43cb-92C2-25804820EDAC}">
                        <c15:formulaRef>
                          <c15:sqref>Cross!$E$24:$E$36</c15:sqref>
                        </c15:formulaRef>
                      </c:ext>
                    </c:extLst>
                    <c:numCache>
                      <c:formatCode>General</c:formatCode>
                      <c:ptCount val="13"/>
                      <c:pt idx="0">
                        <c:v>0</c:v>
                      </c:pt>
                      <c:pt idx="1">
                        <c:v>-0.12147146210898981</c:v>
                      </c:pt>
                      <c:pt idx="2">
                        <c:v>0.12147146210898981</c:v>
                      </c:pt>
                      <c:pt idx="3">
                        <c:v>0</c:v>
                      </c:pt>
                      <c:pt idx="4">
                        <c:v>0.15451408665783872</c:v>
                      </c:pt>
                      <c:pt idx="5">
                        <c:v>0.15451408665783872</c:v>
                      </c:pt>
                      <c:pt idx="6">
                        <c:v>0</c:v>
                      </c:pt>
                      <c:pt idx="7">
                        <c:v>0.12147146210898981</c:v>
                      </c:pt>
                      <c:pt idx="8">
                        <c:v>-0.12147146210898981</c:v>
                      </c:pt>
                      <c:pt idx="9">
                        <c:v>0</c:v>
                      </c:pt>
                      <c:pt idx="10">
                        <c:v>-0.15451408665783872</c:v>
                      </c:pt>
                      <c:pt idx="11">
                        <c:v>-0.15451408665783872</c:v>
                      </c:pt>
                      <c:pt idx="12">
                        <c:v>0</c:v>
                      </c:pt>
                    </c:numCache>
                  </c:numRef>
                </c:xVal>
                <c:yVal>
                  <c:numRef>
                    <c:extLst xmlns:c15="http://schemas.microsoft.com/office/drawing/2012/chart">
                      <c:ext xmlns:c15="http://schemas.microsoft.com/office/drawing/2012/chart" uri="{02D57815-91ED-43cb-92C2-25804820EDAC}">
                        <c15:formulaRef>
                          <c15:sqref>Cross!$F$24:$F$36</c15:sqref>
                        </c15:formulaRef>
                      </c:ext>
                    </c:extLst>
                    <c:numCache>
                      <c:formatCode>General</c:formatCode>
                      <c:ptCount val="13"/>
                      <c:pt idx="0">
                        <c:v>0</c:v>
                      </c:pt>
                      <c:pt idx="1">
                        <c:v>0.15451408665783872</c:v>
                      </c:pt>
                      <c:pt idx="2">
                        <c:v>0.15451408665783872</c:v>
                      </c:pt>
                      <c:pt idx="3">
                        <c:v>0</c:v>
                      </c:pt>
                      <c:pt idx="4">
                        <c:v>0.12147146210898981</c:v>
                      </c:pt>
                      <c:pt idx="5">
                        <c:v>-0.12147146210898981</c:v>
                      </c:pt>
                      <c:pt idx="6">
                        <c:v>0</c:v>
                      </c:pt>
                      <c:pt idx="7">
                        <c:v>-0.15451408665783872</c:v>
                      </c:pt>
                      <c:pt idx="8">
                        <c:v>-0.15451408665783872</c:v>
                      </c:pt>
                      <c:pt idx="9">
                        <c:v>0</c:v>
                      </c:pt>
                      <c:pt idx="10">
                        <c:v>-0.12147146210898981</c:v>
                      </c:pt>
                      <c:pt idx="11">
                        <c:v>0.12147146210898981</c:v>
                      </c:pt>
                      <c:pt idx="12">
                        <c:v>0</c:v>
                      </c:pt>
                    </c:numCache>
                  </c:numRef>
                </c:yVal>
                <c:smooth val="0"/>
                <c:extLst xmlns:c15="http://schemas.microsoft.com/office/drawing/2012/chart">
                  <c:ext xmlns:c16="http://schemas.microsoft.com/office/drawing/2014/chart" uri="{C3380CC4-5D6E-409C-BE32-E72D297353CC}">
                    <c16:uniqueId val="{00000012-17B8-4A13-82C7-B516E7A5479B}"/>
                  </c:ext>
                </c:extLst>
              </c15:ser>
            </c15:filteredScatterSeries>
            <c15:filteredScatterSeries>
              <c15:ser>
                <c:idx val="16"/>
                <c:order val="16"/>
                <c:spPr>
                  <a:ln w="19050" cap="rnd">
                    <a:solidFill>
                      <a:schemeClr val="accent5">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Cross!$H$6:$H$18</c15:sqref>
                        </c15:formulaRef>
                      </c:ext>
                    </c:extLst>
                    <c:numCache>
                      <c:formatCode>General</c:formatCode>
                      <c:ptCount val="13"/>
                      <c:pt idx="0">
                        <c:v>-3.8628521664459681E-2</c:v>
                      </c:pt>
                      <c:pt idx="1">
                        <c:v>3.8628521664459681E-2</c:v>
                      </c:pt>
                      <c:pt idx="2">
                        <c:v>3.8628521664459681E-2</c:v>
                      </c:pt>
                      <c:pt idx="3">
                        <c:v>0.11588556499337904</c:v>
                      </c:pt>
                      <c:pt idx="4">
                        <c:v>0.11588556499337904</c:v>
                      </c:pt>
                      <c:pt idx="5">
                        <c:v>3.8628521664459681E-2</c:v>
                      </c:pt>
                      <c:pt idx="6">
                        <c:v>3.8628521664459681E-2</c:v>
                      </c:pt>
                      <c:pt idx="7">
                        <c:v>-3.8628521664459681E-2</c:v>
                      </c:pt>
                      <c:pt idx="8">
                        <c:v>-3.8628521664459681E-2</c:v>
                      </c:pt>
                      <c:pt idx="9">
                        <c:v>-0.11588556499337904</c:v>
                      </c:pt>
                      <c:pt idx="10">
                        <c:v>-0.11588556499337904</c:v>
                      </c:pt>
                      <c:pt idx="11">
                        <c:v>-3.8628521664459681E-2</c:v>
                      </c:pt>
                      <c:pt idx="12">
                        <c:v>-3.8628521664459681E-2</c:v>
                      </c:pt>
                    </c:numCache>
                  </c:numRef>
                </c:xVal>
                <c:yVal>
                  <c:numRef>
                    <c:extLst xmlns:c15="http://schemas.microsoft.com/office/drawing/2012/chart">
                      <c:ext xmlns:c15="http://schemas.microsoft.com/office/drawing/2012/chart" uri="{02D57815-91ED-43cb-92C2-25804820EDAC}">
                        <c15:formulaRef>
                          <c15:sqref>Cross!$I$6:$I$18</c15:sqref>
                        </c15:formulaRef>
                      </c:ext>
                    </c:extLst>
                    <c:numCache>
                      <c:formatCode>General</c:formatCode>
                      <c:ptCount val="13"/>
                      <c:pt idx="0">
                        <c:v>0.11588556499337904</c:v>
                      </c:pt>
                      <c:pt idx="1">
                        <c:v>0.11588556499337904</c:v>
                      </c:pt>
                      <c:pt idx="2">
                        <c:v>3.8628521664459681E-2</c:v>
                      </c:pt>
                      <c:pt idx="3">
                        <c:v>3.8628521664459681E-2</c:v>
                      </c:pt>
                      <c:pt idx="4">
                        <c:v>-3.8628521664459681E-2</c:v>
                      </c:pt>
                      <c:pt idx="5">
                        <c:v>-3.8628521664459681E-2</c:v>
                      </c:pt>
                      <c:pt idx="6">
                        <c:v>-0.1931426083222984</c:v>
                      </c:pt>
                      <c:pt idx="7">
                        <c:v>-0.1931426083222984</c:v>
                      </c:pt>
                      <c:pt idx="8">
                        <c:v>-3.8628521664459681E-2</c:v>
                      </c:pt>
                      <c:pt idx="9">
                        <c:v>-3.8628521664459681E-2</c:v>
                      </c:pt>
                      <c:pt idx="10">
                        <c:v>3.8628521664459681E-2</c:v>
                      </c:pt>
                      <c:pt idx="11">
                        <c:v>3.8628521664459681E-2</c:v>
                      </c:pt>
                      <c:pt idx="12">
                        <c:v>0.11588556499337904</c:v>
                      </c:pt>
                    </c:numCache>
                  </c:numRef>
                </c:yVal>
                <c:smooth val="0"/>
                <c:extLst xmlns:c15="http://schemas.microsoft.com/office/drawing/2012/chart">
                  <c:ext xmlns:c16="http://schemas.microsoft.com/office/drawing/2014/chart" uri="{C3380CC4-5D6E-409C-BE32-E72D297353CC}">
                    <c16:uniqueId val="{00000013-17B8-4A13-82C7-B516E7A5479B}"/>
                  </c:ext>
                </c:extLst>
              </c15:ser>
            </c15:filteredScatterSeries>
            <c15:filteredScatterSeries>
              <c15:ser>
                <c:idx val="17"/>
                <c:order val="17"/>
                <c:spPr>
                  <a:ln w="19050" cap="rnd">
                    <a:solidFill>
                      <a:schemeClr val="accent6">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Cross!$H$24:$H$36</c15:sqref>
                        </c15:formulaRef>
                      </c:ext>
                    </c:extLst>
                    <c:numCache>
                      <c:formatCode>General</c:formatCode>
                      <c:ptCount val="13"/>
                      <c:pt idx="0">
                        <c:v>-7.2195071346695963E-2</c:v>
                      </c:pt>
                      <c:pt idx="1">
                        <c:v>7.2195071346695963E-2</c:v>
                      </c:pt>
                      <c:pt idx="2">
                        <c:v>7.2195071346695963E-2</c:v>
                      </c:pt>
                      <c:pt idx="3">
                        <c:v>0.21658521404008788</c:v>
                      </c:pt>
                      <c:pt idx="4">
                        <c:v>0.21658521404008788</c:v>
                      </c:pt>
                      <c:pt idx="5">
                        <c:v>7.2195071346695963E-2</c:v>
                      </c:pt>
                      <c:pt idx="6">
                        <c:v>7.2195071346695963E-2</c:v>
                      </c:pt>
                      <c:pt idx="7">
                        <c:v>-7.2195071346695963E-2</c:v>
                      </c:pt>
                      <c:pt idx="8">
                        <c:v>-7.2195071346695963E-2</c:v>
                      </c:pt>
                      <c:pt idx="9">
                        <c:v>-0.21658521404008788</c:v>
                      </c:pt>
                      <c:pt idx="10">
                        <c:v>-0.21658521404008788</c:v>
                      </c:pt>
                      <c:pt idx="11">
                        <c:v>-7.2195071346695963E-2</c:v>
                      </c:pt>
                      <c:pt idx="12">
                        <c:v>-7.2195071346695963E-2</c:v>
                      </c:pt>
                    </c:numCache>
                  </c:numRef>
                </c:xVal>
                <c:yVal>
                  <c:numRef>
                    <c:extLst xmlns:c15="http://schemas.microsoft.com/office/drawing/2012/chart">
                      <c:ext xmlns:c15="http://schemas.microsoft.com/office/drawing/2012/chart" uri="{02D57815-91ED-43cb-92C2-25804820EDAC}">
                        <c15:formulaRef>
                          <c15:sqref>Cross!$I$24:$I$36</c15:sqref>
                        </c15:formulaRef>
                      </c:ext>
                    </c:extLst>
                    <c:numCache>
                      <c:formatCode>General</c:formatCode>
                      <c:ptCount val="13"/>
                      <c:pt idx="0">
                        <c:v>0.21658521404008788</c:v>
                      </c:pt>
                      <c:pt idx="1">
                        <c:v>0.21658521404008788</c:v>
                      </c:pt>
                      <c:pt idx="2">
                        <c:v>7.2195071346695963E-2</c:v>
                      </c:pt>
                      <c:pt idx="3">
                        <c:v>7.2195071346695963E-2</c:v>
                      </c:pt>
                      <c:pt idx="4">
                        <c:v>-7.2195071346695963E-2</c:v>
                      </c:pt>
                      <c:pt idx="5">
                        <c:v>-7.2195071346695963E-2</c:v>
                      </c:pt>
                      <c:pt idx="6">
                        <c:v>-0.3609753567334798</c:v>
                      </c:pt>
                      <c:pt idx="7">
                        <c:v>-0.3609753567334798</c:v>
                      </c:pt>
                      <c:pt idx="8">
                        <c:v>-7.2195071346695963E-2</c:v>
                      </c:pt>
                      <c:pt idx="9">
                        <c:v>-7.2195071346695963E-2</c:v>
                      </c:pt>
                      <c:pt idx="10">
                        <c:v>7.2195071346695963E-2</c:v>
                      </c:pt>
                      <c:pt idx="11">
                        <c:v>7.2195071346695963E-2</c:v>
                      </c:pt>
                      <c:pt idx="12">
                        <c:v>0.21658521404008788</c:v>
                      </c:pt>
                    </c:numCache>
                  </c:numRef>
                </c:yVal>
                <c:smooth val="0"/>
                <c:extLst xmlns:c15="http://schemas.microsoft.com/office/drawing/2012/chart">
                  <c:ext xmlns:c16="http://schemas.microsoft.com/office/drawing/2014/chart" uri="{C3380CC4-5D6E-409C-BE32-E72D297353CC}">
                    <c16:uniqueId val="{00000014-17B8-4A13-82C7-B516E7A5479B}"/>
                  </c:ext>
                </c:extLst>
              </c15:ser>
            </c15:filteredScatterSeries>
            <c15:filteredScatterSeries>
              <c15:ser>
                <c:idx val="18"/>
                <c:order val="18"/>
                <c:spPr>
                  <a:ln w="19050" cap="rnd">
                    <a:solidFill>
                      <a:schemeClr val="accent1">
                        <a:lumMod val="8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Cross!$H$41:$H$53</c15:sqref>
                        </c15:formulaRef>
                      </c:ext>
                    </c:extLst>
                    <c:numCache>
                      <c:formatCode>General</c:formatCode>
                      <c:ptCount val="13"/>
                      <c:pt idx="0">
                        <c:v>-3.8628521664459681E-2</c:v>
                      </c:pt>
                      <c:pt idx="1">
                        <c:v>3.8628521664459681E-2</c:v>
                      </c:pt>
                      <c:pt idx="2">
                        <c:v>3.8628521664459681E-2</c:v>
                      </c:pt>
                      <c:pt idx="3">
                        <c:v>0.11588556499337904</c:v>
                      </c:pt>
                      <c:pt idx="4">
                        <c:v>0.11588556499337904</c:v>
                      </c:pt>
                      <c:pt idx="5">
                        <c:v>3.8628521664459681E-2</c:v>
                      </c:pt>
                      <c:pt idx="6">
                        <c:v>3.8628521664459681E-2</c:v>
                      </c:pt>
                      <c:pt idx="7">
                        <c:v>-3.8628521664459681E-2</c:v>
                      </c:pt>
                      <c:pt idx="8">
                        <c:v>-3.8628521664459681E-2</c:v>
                      </c:pt>
                      <c:pt idx="9">
                        <c:v>-0.11588556499337904</c:v>
                      </c:pt>
                      <c:pt idx="10">
                        <c:v>-0.11588556499337904</c:v>
                      </c:pt>
                      <c:pt idx="11">
                        <c:v>-3.8628521664459681E-2</c:v>
                      </c:pt>
                      <c:pt idx="12">
                        <c:v>-3.8628521664459681E-2</c:v>
                      </c:pt>
                    </c:numCache>
                  </c:numRef>
                </c:xVal>
                <c:yVal>
                  <c:numRef>
                    <c:extLst xmlns:c15="http://schemas.microsoft.com/office/drawing/2012/chart">
                      <c:ext xmlns:c15="http://schemas.microsoft.com/office/drawing/2012/chart" uri="{02D57815-91ED-43cb-92C2-25804820EDAC}">
                        <c15:formulaRef>
                          <c15:sqref>Cross!$I$41:$I$53</c15:sqref>
                        </c15:formulaRef>
                      </c:ext>
                    </c:extLst>
                    <c:numCache>
                      <c:formatCode>General</c:formatCode>
                      <c:ptCount val="13"/>
                      <c:pt idx="0">
                        <c:v>0.15451408665783872</c:v>
                      </c:pt>
                      <c:pt idx="1">
                        <c:v>0.15451408665783872</c:v>
                      </c:pt>
                      <c:pt idx="2">
                        <c:v>7.7257043328919361E-2</c:v>
                      </c:pt>
                      <c:pt idx="3">
                        <c:v>7.7257043328919361E-2</c:v>
                      </c:pt>
                      <c:pt idx="4">
                        <c:v>0</c:v>
                      </c:pt>
                      <c:pt idx="5">
                        <c:v>0</c:v>
                      </c:pt>
                      <c:pt idx="6">
                        <c:v>-0.15451408665783872</c:v>
                      </c:pt>
                      <c:pt idx="7">
                        <c:v>-0.15451408665783872</c:v>
                      </c:pt>
                      <c:pt idx="8">
                        <c:v>0</c:v>
                      </c:pt>
                      <c:pt idx="9">
                        <c:v>0</c:v>
                      </c:pt>
                      <c:pt idx="10">
                        <c:v>7.7257043328919361E-2</c:v>
                      </c:pt>
                      <c:pt idx="11">
                        <c:v>7.7257043328919361E-2</c:v>
                      </c:pt>
                      <c:pt idx="12">
                        <c:v>0.15451408665783872</c:v>
                      </c:pt>
                    </c:numCache>
                  </c:numRef>
                </c:yVal>
                <c:smooth val="0"/>
                <c:extLst xmlns:c15="http://schemas.microsoft.com/office/drawing/2012/chart">
                  <c:ext xmlns:c16="http://schemas.microsoft.com/office/drawing/2014/chart" uri="{C3380CC4-5D6E-409C-BE32-E72D297353CC}">
                    <c16:uniqueId val="{00000015-17B8-4A13-82C7-B516E7A5479B}"/>
                  </c:ext>
                </c:extLst>
              </c15:ser>
            </c15:filteredScatterSeries>
          </c:ext>
        </c:extLst>
      </c:scatterChart>
      <c:valAx>
        <c:axId val="313335136"/>
        <c:scaling>
          <c:orientation val="minMax"/>
          <c:max val="1.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2503712"/>
        <c:crosses val="autoZero"/>
        <c:crossBetween val="midCat"/>
        <c:majorUnit val="2"/>
        <c:minorUnit val="2"/>
      </c:valAx>
      <c:valAx>
        <c:axId val="1102503712"/>
        <c:scaling>
          <c:orientation val="minMax"/>
          <c:max val="1.5"/>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3351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Illuminati Seal with</a:t>
            </a:r>
            <a:r>
              <a:rPr lang="en-US" baseline="0" dirty="0"/>
              <a:t> a SRICF Cross via Sacred Geometry (PGB)</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77700060977797E-2"/>
          <c:y val="7.7453514868237469E-2"/>
          <c:w val="0.95444599878044412"/>
          <c:h val="0.89957563952511355"/>
        </c:manualLayout>
      </c:layout>
      <c:scatterChart>
        <c:scatterStyle val="lineMarker"/>
        <c:varyColors val="0"/>
        <c:ser>
          <c:idx val="0"/>
          <c:order val="0"/>
          <c:spPr>
            <a:ln w="19050" cap="rnd">
              <a:solidFill>
                <a:schemeClr val="accent1"/>
              </a:solidFill>
              <a:round/>
            </a:ln>
            <a:effectLst/>
          </c:spPr>
          <c:marker>
            <c:symbol val="none"/>
          </c:marker>
          <c:xVal>
            <c:numRef>
              <c:f>Data!$C$4:$C$184</c:f>
              <c:numCache>
                <c:formatCode>General</c:formatCode>
                <c:ptCount val="181"/>
                <c:pt idx="0">
                  <c:v>0</c:v>
                </c:pt>
                <c:pt idx="1">
                  <c:v>3.4899578279556101E-2</c:v>
                </c:pt>
                <c:pt idx="2">
                  <c:v>6.9756636600007055E-2</c:v>
                </c:pt>
                <c:pt idx="3">
                  <c:v>0.10452870680651043</c:v>
                </c:pt>
                <c:pt idx="4">
                  <c:v>0.13917342428963347</c:v>
                </c:pt>
                <c:pt idx="5">
                  <c:v>0.17364857960034524</c:v>
                </c:pt>
                <c:pt idx="6">
                  <c:v>0.20791216987596892</c:v>
                </c:pt>
                <c:pt idx="7">
                  <c:v>0.24192245001443921</c:v>
                </c:pt>
                <c:pt idx="8">
                  <c:v>0.27563798353451685</c:v>
                </c:pt>
                <c:pt idx="9">
                  <c:v>0.30901769305999388</c:v>
                </c:pt>
                <c:pt idx="10">
                  <c:v>0.34202091036638377</c:v>
                </c:pt>
                <c:pt idx="11">
                  <c:v>0.3746074259291195</c:v>
                </c:pt>
                <c:pt idx="12">
                  <c:v>0.40673753791289496</c:v>
                </c:pt>
                <c:pt idx="13">
                  <c:v>0.43837210054246195</c:v>
                </c:pt>
                <c:pt idx="14">
                  <c:v>0.46947257179594992</c:v>
                </c:pt>
                <c:pt idx="15">
                  <c:v>0.50000106036260283</c:v>
                </c:pt>
                <c:pt idx="16">
                  <c:v>0.52992037180772</c:v>
                </c:pt>
                <c:pt idx="17">
                  <c:v>0.5591940538885577</c:v>
                </c:pt>
                <c:pt idx="18">
                  <c:v>0.58778644096597965</c:v>
                </c:pt>
                <c:pt idx="19">
                  <c:v>0.61566269745774693</c:v>
                </c:pt>
                <c:pt idx="20">
                  <c:v>0.64278886028050852</c:v>
                </c:pt>
                <c:pt idx="21">
                  <c:v>0.66913188022877901</c:v>
                </c:pt>
                <c:pt idx="22">
                  <c:v>0.69465966224049425</c:v>
                </c:pt>
                <c:pt idx="23">
                  <c:v>0.71934110450008215</c:v>
                </c:pt>
                <c:pt idx="24">
                  <c:v>0.74314613633141247</c:v>
                </c:pt>
                <c:pt idx="25">
                  <c:v>0.76604575483445425</c:v>
                </c:pt>
                <c:pt idx="26">
                  <c:v>0.78801206022100734</c:v>
                </c:pt>
                <c:pt idx="27">
                  <c:v>0.80901828980645563</c:v>
                </c:pt>
                <c:pt idx="28">
                  <c:v>0.82903885061612859</c:v>
                </c:pt>
                <c:pt idx="29">
                  <c:v>0.84804935056654385</c:v>
                </c:pt>
                <c:pt idx="30">
                  <c:v>0.86602662818354326</c:v>
                </c:pt>
                <c:pt idx="31">
                  <c:v>0.88294878082111239</c:v>
                </c:pt>
                <c:pt idx="32">
                  <c:v>0.89879519134650698</c:v>
                </c:pt>
                <c:pt idx="33">
                  <c:v>0.91354655325916956</c:v>
                </c:pt>
                <c:pt idx="34">
                  <c:v>0.92718489421283712</c:v>
                </c:pt>
                <c:pt idx="35">
                  <c:v>0.93969359791217921</c:v>
                </c:pt>
                <c:pt idx="36">
                  <c:v>0.95105742435728791</c:v>
                </c:pt>
                <c:pt idx="37">
                  <c:v>0.96126252841135817</c:v>
                </c:pt>
                <c:pt idx="38">
                  <c:v>0.97029647666893271</c:v>
                </c:pt>
                <c:pt idx="39">
                  <c:v>0.97814826260416188</c:v>
                </c:pt>
                <c:pt idx="40">
                  <c:v>0.98480831998062301</c:v>
                </c:pt>
                <c:pt idx="41">
                  <c:v>0.99026853450636088</c:v>
                </c:pt>
                <c:pt idx="42">
                  <c:v>0.99452225371994796</c:v>
                </c:pt>
                <c:pt idx="43">
                  <c:v>0.99756429509552202</c:v>
                </c:pt>
                <c:pt idx="44">
                  <c:v>0.99939095235692577</c:v>
                </c:pt>
                <c:pt idx="45">
                  <c:v>0.99999999999325373</c:v>
                </c:pt>
                <c:pt idx="46">
                  <c:v>0.99939069597030772</c:v>
                </c:pt>
                <c:pt idx="47">
                  <c:v>0.99756378263465495</c:v>
                </c:pt>
                <c:pt idx="48">
                  <c:v>0.99452148580918931</c:v>
                </c:pt>
                <c:pt idx="49">
                  <c:v>0.99026751208129615</c:v>
                </c:pt>
                <c:pt idx="50">
                  <c:v>0.98480704428692556</c:v>
                </c:pt>
                <c:pt idx="51">
                  <c:v>0.97814673519607487</c:v>
                </c:pt>
                <c:pt idx="52">
                  <c:v>0.97029469940737667</c:v>
                </c:pt>
                <c:pt idx="53">
                  <c:v>0.9612605034616627</c:v>
                </c:pt>
                <c:pt idx="54">
                  <c:v>0.95105515418655362</c:v>
                </c:pt>
                <c:pt idx="55">
                  <c:v>0.93969108528627232</c:v>
                </c:pt>
                <c:pt idx="56">
                  <c:v>0.92718214219301986</c:v>
                </c:pt>
                <c:pt idx="57">
                  <c:v>0.91354356519836943</c:v>
                </c:pt>
                <c:pt idx="58">
                  <c:v>0.89879197088523322</c:v>
                </c:pt>
                <c:pt idx="59">
                  <c:v>0.88294533188301927</c:v>
                </c:pt>
                <c:pt idx="60">
                  <c:v>0.86602295497064974</c:v>
                </c:pt>
                <c:pt idx="61">
                  <c:v>0.84804545755411576</c:v>
                </c:pt>
                <c:pt idx="62">
                  <c:v>0.82903474254722342</c:v>
                </c:pt>
                <c:pt idx="63">
                  <c:v>0.80901397168614653</c:v>
                </c:pt>
                <c:pt idx="64">
                  <c:v>0.78800753731028272</c:v>
                </c:pt>
                <c:pt idx="65">
                  <c:v>0.76604103264381029</c:v>
                </c:pt>
                <c:pt idx="66">
                  <c:v>0.7431412206141379</c:v>
                </c:pt>
                <c:pt idx="67">
                  <c:v>0.71933600124524921</c:v>
                </c:pt>
                <c:pt idx="68">
                  <c:v>0.69465437766566229</c:v>
                </c:pt>
                <c:pt idx="69">
                  <c:v>0.66912642077241802</c:v>
                </c:pt>
                <c:pt idx="70">
                  <c:v>0.64278323259415637</c:v>
                </c:pt>
                <c:pt idx="71">
                  <c:v>0.61565690839790477</c:v>
                </c:pt>
                <c:pt idx="72">
                  <c:v>0.58778049758575801</c:v>
                </c:pt>
                <c:pt idx="73">
                  <c:v>0.55918796342908395</c:v>
                </c:pt>
                <c:pt idx="74">
                  <c:v>0.52991414168931528</c:v>
                </c:pt>
                <c:pt idx="75">
                  <c:v>0.49999469817574232</c:v>
                </c:pt>
                <c:pt idx="76">
                  <c:v>0.46946608529201461</c:v>
                </c:pt>
                <c:pt idx="77">
                  <c:v>0.43836549762429461</c:v>
                </c:pt>
                <c:pt idx="78">
                  <c:v>0.40673082662517157</c:v>
                </c:pt>
                <c:pt idx="79">
                  <c:v>0.37460061444854931</c:v>
                </c:pt>
                <c:pt idx="80">
                  <c:v>0.34201400699174461</c:v>
                </c:pt>
                <c:pt idx="81">
                  <c:v>0.30901070620202464</c:v>
                </c:pt>
                <c:pt idx="82">
                  <c:v>0.27563092170566655</c:v>
                </c:pt>
                <c:pt idx="83">
                  <c:v>0.24191532181849976</c:v>
                </c:pt>
                <c:pt idx="84">
                  <c:v>0.20790498399758872</c:v>
                </c:pt>
                <c:pt idx="85">
                  <c:v>0.17364134479445159</c:v>
                </c:pt>
                <c:pt idx="86">
                  <c:v>0.13916614937076455</c:v>
                </c:pt>
                <c:pt idx="87">
                  <c:v>0.10452140063807441</c:v>
                </c:pt>
                <c:pt idx="88">
                  <c:v>6.9749308083487685E-2</c:v>
                </c:pt>
                <c:pt idx="89">
                  <c:v>3.4892236343663202E-2</c:v>
                </c:pt>
                <c:pt idx="90">
                  <c:v>-7.3464102061994479E-6</c:v>
                </c:pt>
                <c:pt idx="91">
                  <c:v>-3.4906920213565423E-2</c:v>
                </c:pt>
                <c:pt idx="92">
                  <c:v>-6.9763965112761575E-2</c:v>
                </c:pt>
                <c:pt idx="93">
                  <c:v>-0.10453601296930448</c:v>
                </c:pt>
                <c:pt idx="94">
                  <c:v>-0.13918069920099194</c:v>
                </c:pt>
                <c:pt idx="95">
                  <c:v>-0.17365581439686689</c:v>
                </c:pt>
                <c:pt idx="96">
                  <c:v>-0.20791935574312786</c:v>
                </c:pt>
                <c:pt idx="97">
                  <c:v>-0.24192957819732272</c:v>
                </c:pt>
                <c:pt idx="98">
                  <c:v>-0.27564504534849094</c:v>
                </c:pt>
                <c:pt idx="99">
                  <c:v>-0.30902467990128552</c:v>
                </c:pt>
                <c:pt idx="100">
                  <c:v>-0.34202781372256358</c:v>
                </c:pt>
                <c:pt idx="101">
                  <c:v>-0.37461423738947247</c:v>
                </c:pt>
                <c:pt idx="102">
                  <c:v>-0.40674424917866675</c:v>
                </c:pt>
                <c:pt idx="103">
                  <c:v>-0.43837870343697027</c:v>
                </c:pt>
                <c:pt idx="104">
                  <c:v>-0.46947905827454811</c:v>
                </c:pt>
                <c:pt idx="105">
                  <c:v>-0.50000742252247854</c:v>
                </c:pt>
                <c:pt idx="106">
                  <c:v>-0.52992660189752483</c:v>
                </c:pt>
                <c:pt idx="107">
                  <c:v>-0.55920014431785248</c:v>
                </c:pt>
                <c:pt idx="108">
                  <c:v>-0.58779238431447856</c:v>
                </c:pt>
                <c:pt idx="109">
                  <c:v>-0.61566848648436201</c:v>
                </c:pt>
                <c:pt idx="110">
                  <c:v>-0.64279448793216976</c:v>
                </c:pt>
                <c:pt idx="111">
                  <c:v>-0.66913733964902711</c:v>
                </c:pt>
                <c:pt idx="112">
                  <c:v>-0.69466494677783575</c:v>
                </c:pt>
                <c:pt idx="113">
                  <c:v>-0.71934620771609226</c:v>
                </c:pt>
                <c:pt idx="114">
                  <c:v>-0.74315105200857989</c:v>
                </c:pt>
                <c:pt idx="115">
                  <c:v>-0.76605047698375506</c:v>
                </c:pt>
                <c:pt idx="116">
                  <c:v>-0.78801658308920286</c:v>
                </c:pt>
                <c:pt idx="117">
                  <c:v>-0.80902260788310254</c:v>
                </c:pt>
                <c:pt idx="118">
                  <c:v>-0.82904295864029043</c:v>
                </c:pt>
                <c:pt idx="119">
                  <c:v>-0.8480532435332031</c:v>
                </c:pt>
                <c:pt idx="120">
                  <c:v>-0.86603030134969738</c:v>
                </c:pt>
                <c:pt idx="121">
                  <c:v>-0.88295222971155307</c:v>
                </c:pt>
                <c:pt idx="122">
                  <c:v>-0.89879841175927278</c:v>
                </c:pt>
                <c:pt idx="123">
                  <c:v>-0.91354954127066568</c:v>
                </c:pt>
                <c:pt idx="124">
                  <c:v>-0.92718764618261473</c:v>
                </c:pt>
                <c:pt idx="125">
                  <c:v>-0.93969611048737101</c:v>
                </c:pt>
                <c:pt idx="126">
                  <c:v>-0.95105969447669381</c:v>
                </c:pt>
                <c:pt idx="127">
                  <c:v>-0.96126455330917471</c:v>
                </c:pt>
                <c:pt idx="128">
                  <c:v>-0.97029825387812219</c:v>
                </c:pt>
                <c:pt idx="129">
                  <c:v>-0.97814978995945823</c:v>
                </c:pt>
                <c:pt idx="130">
                  <c:v>-0.98480959562117076</c:v>
                </c:pt>
                <c:pt idx="131">
                  <c:v>-0.99026955687798102</c:v>
                </c:pt>
                <c:pt idx="132">
                  <c:v>-0.99452302157703243</c:v>
                </c:pt>
                <c:pt idx="133">
                  <c:v>-0.99756480750255094</c:v>
                </c:pt>
                <c:pt idx="134">
                  <c:v>-0.99939120868960696</c:v>
                </c:pt>
                <c:pt idx="135">
                  <c:v>-0.99999999993928401</c:v>
                </c:pt>
                <c:pt idx="136">
                  <c:v>-0.99939043952975282</c:v>
                </c:pt>
                <c:pt idx="137">
                  <c:v>-0.99756327011994961</c:v>
                </c:pt>
                <c:pt idx="138">
                  <c:v>-0.99452071784475671</c:v>
                </c:pt>
                <c:pt idx="139">
                  <c:v>-0.99026648960278707</c:v>
                </c:pt>
                <c:pt idx="140">
                  <c:v>-0.98480576854007817</c:v>
                </c:pt>
                <c:pt idx="141">
                  <c:v>-0.97814520773519775</c:v>
                </c:pt>
                <c:pt idx="142">
                  <c:v>-0.97029292209345408</c:v>
                </c:pt>
                <c:pt idx="143">
                  <c:v>-0.96125847846008794</c:v>
                </c:pt>
                <c:pt idx="144">
                  <c:v>-0.95105288396449106</c:v>
                </c:pt>
                <c:pt idx="145">
                  <c:v>-0.93968857260965077</c:v>
                </c:pt>
                <c:pt idx="146">
                  <c:v>-0.92717939012316275</c:v>
                </c:pt>
                <c:pt idx="147">
                  <c:v>-0.91354057708826575</c:v>
                </c:pt>
                <c:pt idx="148">
                  <c:v>-0.89878875037545192</c:v>
                </c:pt>
                <c:pt idx="149">
                  <c:v>-0.88294188289727393</c:v>
                </c:pt>
                <c:pt idx="150">
                  <c:v>-0.86601928171101772</c:v>
                </c:pt>
                <c:pt idx="151">
                  <c:v>-0.84804156449591861</c:v>
                </c:pt>
                <c:pt idx="152">
                  <c:v>-0.82903063443357583</c:v>
                </c:pt>
                <c:pt idx="153">
                  <c:v>-0.80900965352217469</c:v>
                </c:pt>
                <c:pt idx="154">
                  <c:v>-0.78800301435702991</c:v>
                </c:pt>
                <c:pt idx="155">
                  <c:v>-0.7660363104118233</c:v>
                </c:pt>
                <c:pt idx="156">
                  <c:v>-0.74313630485675586</c:v>
                </c:pt>
                <c:pt idx="157">
                  <c:v>-0.71933089795159399</c:v>
                </c:pt>
                <c:pt idx="158">
                  <c:v>-0.69464909305333977</c:v>
                </c:pt>
                <c:pt idx="159">
                  <c:v>-0.66912096127994436</c:v>
                </c:pt>
                <c:pt idx="160">
                  <c:v>-0.64277760487311297</c:v>
                </c:pt>
                <c:pt idx="161">
                  <c:v>-0.61565111930483574</c:v>
                </c:pt>
                <c:pt idx="162">
                  <c:v>-0.58777455417381441</c:v>
                </c:pt>
                <c:pt idx="163">
                  <c:v>-0.55918187293943078</c:v>
                </c:pt>
                <c:pt idx="164">
                  <c:v>-0.52990791154231076</c:v>
                </c:pt>
                <c:pt idx="165">
                  <c:v>-0.4999883359618964</c:v>
                </c:pt>
                <c:pt idx="166">
                  <c:v>-0.46945959876274262</c:v>
                </c:pt>
                <c:pt idx="167">
                  <c:v>-0.43835889468246875</c:v>
                </c:pt>
                <c:pt idx="168">
                  <c:v>-0.40672411531549724</c:v>
                </c:pt>
                <c:pt idx="169">
                  <c:v>-0.37459380294776184</c:v>
                </c:pt>
                <c:pt idx="170">
                  <c:v>-0.34200710359864739</c:v>
                </c:pt>
                <c:pt idx="171">
                  <c:v>-0.30900371932737714</c:v>
                </c:pt>
                <c:pt idx="172">
                  <c:v>-0.27562385986194166</c:v>
                </c:pt>
                <c:pt idx="173">
                  <c:v>-0.24190819360950308</c:v>
                </c:pt>
                <c:pt idx="174">
                  <c:v>-0.20789779810798723</c:v>
                </c:pt>
                <c:pt idx="175">
                  <c:v>-0.1736341099791871</c:v>
                </c:pt>
                <c:pt idx="176">
                  <c:v>-0.13915887444438407</c:v>
                </c:pt>
                <c:pt idx="177">
                  <c:v>-0.10451409446399879</c:v>
                </c:pt>
                <c:pt idx="178">
                  <c:v>-6.9741979563204007E-2</c:v>
                </c:pt>
                <c:pt idx="179">
                  <c:v>-3.4884894405886761E-2</c:v>
                </c:pt>
                <c:pt idx="180">
                  <c:v>1.4692820412002412E-5</c:v>
                </c:pt>
              </c:numCache>
            </c:numRef>
          </c:xVal>
          <c:yVal>
            <c:numRef>
              <c:f>Data!$D$4:$D$184</c:f>
              <c:numCache>
                <c:formatCode>General</c:formatCode>
                <c:ptCount val="181"/>
                <c:pt idx="0">
                  <c:v>1</c:v>
                </c:pt>
                <c:pt idx="1">
                  <c:v>0.99939082417035885</c:v>
                </c:pt>
                <c:pt idx="2">
                  <c:v>0.99756403887181833</c:v>
                </c:pt>
                <c:pt idx="3">
                  <c:v>0.99452186977127788</c:v>
                </c:pt>
                <c:pt idx="4">
                  <c:v>0.99026802330050911</c:v>
                </c:pt>
                <c:pt idx="5">
                  <c:v>0.98480768214041803</c:v>
                </c:pt>
                <c:pt idx="6">
                  <c:v>0.97814749890671715</c:v>
                </c:pt>
                <c:pt idx="7">
                  <c:v>0.97029558804470051</c:v>
                </c:pt>
                <c:pt idx="8">
                  <c:v>0.96126151594299536</c:v>
                </c:pt>
                <c:pt idx="9">
                  <c:v>0.95105628927833674</c:v>
                </c:pt>
                <c:pt idx="10">
                  <c:v>0.93969234160556514</c:v>
                </c:pt>
                <c:pt idx="11">
                  <c:v>0.92718351820918343</c:v>
                </c:pt>
                <c:pt idx="12">
                  <c:v>0.91354505923493246</c:v>
                </c:pt>
                <c:pt idx="13">
                  <c:v>0.89879358112193353</c:v>
                </c:pt>
                <c:pt idx="14">
                  <c:v>0.88294705635802229</c:v>
                </c:pt>
                <c:pt idx="15">
                  <c:v>0.86602479158293888</c:v>
                </c:pt>
                <c:pt idx="16">
                  <c:v>0.84804740406605084</c:v>
                </c:pt>
                <c:pt idx="17">
                  <c:v>0.82903679658726903</c:v>
                </c:pt>
                <c:pt idx="18">
                  <c:v>0.80901613075175882</c:v>
                </c:pt>
                <c:pt idx="19">
                  <c:v>0.78800979877096122</c:v>
                </c:pt>
                <c:pt idx="20">
                  <c:v>0.76604339374430019</c:v>
                </c:pt>
                <c:pt idx="21">
                  <c:v>0.74314367847778862</c:v>
                </c:pt>
                <c:pt idx="22">
                  <c:v>0.71933855287751858</c:v>
                </c:pt>
                <c:pt idx="23">
                  <c:v>0.69465701995776441</c:v>
                </c:pt>
                <c:pt idx="24">
                  <c:v>0.66912915050511268</c:v>
                </c:pt>
                <c:pt idx="25">
                  <c:v>0.64278604644166881</c:v>
                </c:pt>
                <c:pt idx="26">
                  <c:v>0.61565980293197919</c:v>
                </c:pt>
                <c:pt idx="27">
                  <c:v>0.58778346927983416</c:v>
                </c:pt>
                <c:pt idx="28">
                  <c:v>0.5591910086625933</c:v>
                </c:pt>
                <c:pt idx="29">
                  <c:v>0.52991725675209256</c:v>
                </c:pt>
                <c:pt idx="30">
                  <c:v>0.49999787927254552</c:v>
                </c:pt>
                <c:pt idx="31">
                  <c:v>0.46946932854714929</c:v>
                </c:pt>
                <c:pt idx="32">
                  <c:v>0.43836879908633547</c:v>
                </c:pt>
                <c:pt idx="33">
                  <c:v>0.40673418227177727</c:v>
                </c:pt>
                <c:pt idx="34">
                  <c:v>0.37460402019136163</c:v>
                </c:pt>
                <c:pt idx="35">
                  <c:v>0.34201745868137162</c:v>
                </c:pt>
                <c:pt idx="36">
                  <c:v>0.30901419963309384</c:v>
                </c:pt>
                <c:pt idx="37">
                  <c:v>0.2756344526219513</c:v>
                </c:pt>
                <c:pt idx="38">
                  <c:v>0.24191888591810146</c:v>
                </c:pt>
                <c:pt idx="39">
                  <c:v>0.20790857693818135</c:v>
                </c:pt>
                <c:pt idx="40">
                  <c:v>0.17364496219856979</c:v>
                </c:pt>
                <c:pt idx="41">
                  <c:v>0.13916978683113762</c:v>
                </c:pt>
                <c:pt idx="42">
                  <c:v>0.10452505372299775</c:v>
                </c:pt>
                <c:pt idx="43">
                  <c:v>6.9752972342218139E-2</c:v>
                </c:pt>
                <c:pt idx="44">
                  <c:v>3.4895907311845054E-2</c:v>
                </c:pt>
                <c:pt idx="45">
                  <c:v>-3.6732051031245039E-6</c:v>
                </c:pt>
                <c:pt idx="46">
                  <c:v>-3.490324924679622E-2</c:v>
                </c:pt>
                <c:pt idx="47">
                  <c:v>-6.9760300856855126E-2</c:v>
                </c:pt>
                <c:pt idx="48">
                  <c:v>-0.10453235988861262</c:v>
                </c:pt>
                <c:pt idx="49">
                  <c:v>-0.13917706174625158</c:v>
                </c:pt>
                <c:pt idx="50">
                  <c:v>-0.17365219699977749</c:v>
                </c:pt>
                <c:pt idx="51">
                  <c:v>-0.20791576281095117</c:v>
                </c:pt>
                <c:pt idx="52">
                  <c:v>-0.24192601410751297</c:v>
                </c:pt>
                <c:pt idx="53">
                  <c:v>-0.2756415144433631</c:v>
                </c:pt>
                <c:pt idx="54">
                  <c:v>-0.30902118648272453</c:v>
                </c:pt>
                <c:pt idx="55">
                  <c:v>-0.34202436204678133</c:v>
                </c:pt>
                <c:pt idx="56">
                  <c:v>-0.37461083166182307</c:v>
                </c:pt>
                <c:pt idx="57">
                  <c:v>-0.40674089354852488</c:v>
                </c:pt>
                <c:pt idx="58">
                  <c:v>-0.43837540199267355</c:v>
                </c:pt>
                <c:pt idx="59">
                  <c:v>-0.46947581503841607</c:v>
                </c:pt>
                <c:pt idx="60">
                  <c:v>-0.50000424144591404</c:v>
                </c:pt>
                <c:pt idx="61">
                  <c:v>-0.52992348685619739</c:v>
                </c:pt>
                <c:pt idx="62">
                  <c:v>-0.55919709910697768</c:v>
                </c:pt>
                <c:pt idx="63">
                  <c:v>-0.58778941264419426</c:v>
                </c:pt>
                <c:pt idx="64">
                  <c:v>-0.61566559197520809</c:v>
                </c:pt>
                <c:pt idx="65">
                  <c:v>-0.6427916741106755</c:v>
                </c:pt>
                <c:pt idx="66">
                  <c:v>-0.66913460994341734</c:v>
                </c:pt>
                <c:pt idx="67">
                  <c:v>-0.69466230451385136</c:v>
                </c:pt>
                <c:pt idx="68">
                  <c:v>-0.71934365611293982</c:v>
                </c:pt>
                <c:pt idx="69">
                  <c:v>-0.74314859417500956</c:v>
                </c:pt>
                <c:pt idx="70">
                  <c:v>-0.76604811591427258</c:v>
                </c:pt>
                <c:pt idx="71">
                  <c:v>-0.78801432166042129</c:v>
                </c:pt>
                <c:pt idx="72">
                  <c:v>-0.80902044885023683</c:v>
                </c:pt>
                <c:pt idx="73">
                  <c:v>-0.82904090463380242</c:v>
                </c:pt>
                <c:pt idx="74">
                  <c:v>-0.84805129705559457</c:v>
                </c:pt>
                <c:pt idx="75">
                  <c:v>-0.86602846477246254</c:v>
                </c:pt>
                <c:pt idx="76">
                  <c:v>-0.88295050527228924</c:v>
                </c:pt>
                <c:pt idx="77">
                  <c:v>-0.89879680155895336</c:v>
                </c:pt>
                <c:pt idx="78">
                  <c:v>-0.91354804727108063</c:v>
                </c:pt>
                <c:pt idx="79">
                  <c:v>-0.92718627020398081</c:v>
                </c:pt>
                <c:pt idx="80">
                  <c:v>-0.93969485420611454</c:v>
                </c:pt>
                <c:pt idx="81">
                  <c:v>-0.95105855942340689</c:v>
                </c:pt>
                <c:pt idx="82">
                  <c:v>-0.96126354086675148</c:v>
                </c:pt>
                <c:pt idx="83">
                  <c:v>-0.97029736528007315</c:v>
                </c:pt>
                <c:pt idx="84">
                  <c:v>-0.97814902628840883</c:v>
                </c:pt>
                <c:pt idx="85">
                  <c:v>-0.98480895780754063</c:v>
                </c:pt>
                <c:pt idx="86">
                  <c:v>-0.99026904569885155</c:v>
                </c:pt>
                <c:pt idx="87">
                  <c:v>-0.99452263765519944</c:v>
                </c:pt>
                <c:pt idx="88">
                  <c:v>-0.99756455130576627</c:v>
                </c:pt>
                <c:pt idx="89">
                  <c:v>-0.99939108053000847</c:v>
                </c:pt>
                <c:pt idx="90">
                  <c:v>-0.99999999997301514</c:v>
                </c:pt>
                <c:pt idx="91">
                  <c:v>-0.99939056775677237</c:v>
                </c:pt>
                <c:pt idx="92">
                  <c:v>-0.99756352638403201</c:v>
                </c:pt>
                <c:pt idx="93">
                  <c:v>-0.99452110183368225</c:v>
                </c:pt>
                <c:pt idx="94">
                  <c:v>-0.9902670008487221</c:v>
                </c:pt>
                <c:pt idx="95">
                  <c:v>-0.98480640642014561</c:v>
                </c:pt>
                <c:pt idx="96">
                  <c:v>-0.97814597147223514</c:v>
                </c:pt>
                <c:pt idx="97">
                  <c:v>-0.97029381075696108</c:v>
                </c:pt>
                <c:pt idx="98">
                  <c:v>-0.96125949096736019</c:v>
                </c:pt>
                <c:pt idx="99">
                  <c:v>-0.95105401908193843</c:v>
                </c:pt>
                <c:pt idx="100">
                  <c:v>-0.93968982895430098</c:v>
                </c:pt>
                <c:pt idx="101">
                  <c:v>-0.92718076616434619</c:v>
                </c:pt>
                <c:pt idx="102">
                  <c:v>-0.91354207114948061</c:v>
                </c:pt>
                <c:pt idx="103">
                  <c:v>-0.89879036063640605</c:v>
                </c:pt>
                <c:pt idx="104">
                  <c:v>-0.88294360739610289</c:v>
                </c:pt>
                <c:pt idx="105">
                  <c:v>-0.86602111834667617</c:v>
                </c:pt>
                <c:pt idx="106">
                  <c:v>-0.84804351103073849</c:v>
                </c:pt>
                <c:pt idx="107">
                  <c:v>-0.82903268849599221</c:v>
                </c:pt>
                <c:pt idx="108">
                  <c:v>-0.80901181260961841</c:v>
                </c:pt>
                <c:pt idx="109">
                  <c:v>-0.7880052758389724</c:v>
                </c:pt>
                <c:pt idx="110">
                  <c:v>-0.76603867153298444</c:v>
                </c:pt>
                <c:pt idx="111">
                  <c:v>-0.74313876274046053</c:v>
                </c:pt>
                <c:pt idx="112">
                  <c:v>-0.7193334496032745</c:v>
                </c:pt>
                <c:pt idx="113">
                  <c:v>-0.69465173536418712</c:v>
                </c:pt>
                <c:pt idx="114">
                  <c:v>-0.66912369103069502</c:v>
                </c:pt>
                <c:pt idx="115">
                  <c:v>-0.64278041873797098</c:v>
                </c:pt>
                <c:pt idx="116">
                  <c:v>-0.61565401385552376</c:v>
                </c:pt>
                <c:pt idx="117">
                  <c:v>-0.5877775258837511</c:v>
                </c:pt>
                <c:pt idx="118">
                  <c:v>-0.55918491818802984</c:v>
                </c:pt>
                <c:pt idx="119">
                  <c:v>-0.52991102661938794</c:v>
                </c:pt>
                <c:pt idx="120">
                  <c:v>-0.49999151707219225</c:v>
                </c:pt>
                <c:pt idx="121">
                  <c:v>-0.46946284203054534</c:v>
                </c:pt>
                <c:pt idx="122">
                  <c:v>-0.43836219615633915</c:v>
                </c:pt>
                <c:pt idx="123">
                  <c:v>-0.40672747097307849</c:v>
                </c:pt>
                <c:pt idx="124">
                  <c:v>-0.37459720870068208</c:v>
                </c:pt>
                <c:pt idx="125">
                  <c:v>-0.34201055529750346</c:v>
                </c:pt>
                <c:pt idx="126">
                  <c:v>-0.30900721276678617</c:v>
                </c:pt>
                <c:pt idx="127">
                  <c:v>-0.27562739078566334</c:v>
                </c:pt>
                <c:pt idx="128">
                  <c:v>-0.2419117577156332</c:v>
                </c:pt>
                <c:pt idx="129">
                  <c:v>-0.20790139105419117</c:v>
                </c:pt>
                <c:pt idx="130">
                  <c:v>-0.1736377273879903</c:v>
                </c:pt>
                <c:pt idx="131">
                  <c:v>-0.13916251190851314</c:v>
                </c:pt>
                <c:pt idx="132">
                  <c:v>-0.10451774755174148</c:v>
                </c:pt>
                <c:pt idx="133">
                  <c:v>-6.9745643823815692E-2</c:v>
                </c:pt>
                <c:pt idx="134">
                  <c:v>-3.4888565375010352E-2</c:v>
                </c:pt>
                <c:pt idx="135">
                  <c:v>1.101961530961936E-5</c:v>
                </c:pt>
                <c:pt idx="136">
                  <c:v>3.491059117986299E-2</c:v>
                </c:pt>
                <c:pt idx="137">
                  <c:v>6.9767629367726736E-2</c:v>
                </c:pt>
                <c:pt idx="138">
                  <c:v>0.10453966604858612</c:v>
                </c:pt>
                <c:pt idx="139">
                  <c:v>0.13918433665385352</c:v>
                </c:pt>
                <c:pt idx="140">
                  <c:v>0.17365943179161347</c:v>
                </c:pt>
                <c:pt idx="141">
                  <c:v>0.20792294867249919</c:v>
                </c:pt>
                <c:pt idx="142">
                  <c:v>0.24193314228386781</c:v>
                </c:pt>
                <c:pt idx="143">
                  <c:v>0.27564857624989947</c:v>
                </c:pt>
                <c:pt idx="144">
                  <c:v>0.30902817331567745</c:v>
                </c:pt>
                <c:pt idx="145">
                  <c:v>0.34203126539373124</c:v>
                </c:pt>
                <c:pt idx="146">
                  <c:v>0.37461764311206708</c:v>
                </c:pt>
                <c:pt idx="147">
                  <c:v>0.40674760480332084</c:v>
                </c:pt>
                <c:pt idx="148">
                  <c:v>0.43838200487535262</c:v>
                </c:pt>
                <c:pt idx="149">
                  <c:v>0.469482301504345</c:v>
                </c:pt>
                <c:pt idx="150">
                  <c:v>0.50001060359229665</c:v>
                </c:pt>
                <c:pt idx="151">
                  <c:v>0.52992971693170299</c:v>
                </c:pt>
                <c:pt idx="152">
                  <c:v>0.55920318952118175</c:v>
                </c:pt>
                <c:pt idx="153">
                  <c:v>0.58779535597683219</c:v>
                </c:pt>
                <c:pt idx="154">
                  <c:v>0.61567138098520913</c:v>
                </c:pt>
                <c:pt idx="155">
                  <c:v>0.64279730174499072</c:v>
                </c:pt>
                <c:pt idx="156">
                  <c:v>0.66914006934560921</c:v>
                </c:pt>
                <c:pt idx="157">
                  <c:v>0.69466758903244763</c:v>
                </c:pt>
                <c:pt idx="158">
                  <c:v>0.71934875930953868</c:v>
                </c:pt>
                <c:pt idx="159">
                  <c:v>0.74315350983212292</c:v>
                </c:pt>
                <c:pt idx="160">
                  <c:v>0.7660528380429017</c:v>
                </c:pt>
                <c:pt idx="161">
                  <c:v>0.78801884450735249</c:v>
                </c:pt>
                <c:pt idx="162">
                  <c:v>0.80902476690505198</c:v>
                </c:pt>
                <c:pt idx="163">
                  <c:v>0.82904501263559283</c:v>
                </c:pt>
                <c:pt idx="164">
                  <c:v>0.84805518999936935</c:v>
                </c:pt>
                <c:pt idx="165">
                  <c:v>0.86603213791524725</c:v>
                </c:pt>
                <c:pt idx="166">
                  <c:v>0.88295395413890343</c:v>
                </c:pt>
                <c:pt idx="167">
                  <c:v>0.89880002194746544</c:v>
                </c:pt>
                <c:pt idx="168">
                  <c:v>0.9135510352579248</c:v>
                </c:pt>
                <c:pt idx="169">
                  <c:v>0.92718902214873822</c:v>
                </c:pt>
                <c:pt idx="170">
                  <c:v>0.93969736675594873</c:v>
                </c:pt>
                <c:pt idx="171">
                  <c:v>0.95106082951714899</c:v>
                </c:pt>
                <c:pt idx="172">
                  <c:v>0.96126556573862809</c:v>
                </c:pt>
                <c:pt idx="173">
                  <c:v>0.97029914246307936</c:v>
                </c:pt>
                <c:pt idx="174">
                  <c:v>0.97815055361731029</c:v>
                </c:pt>
                <c:pt idx="175">
                  <c:v>0.9848102334215133</c:v>
                </c:pt>
                <c:pt idx="176">
                  <c:v>0.9902700680437494</c:v>
                </c:pt>
                <c:pt idx="177">
                  <c:v>0.99452340548544671</c:v>
                </c:pt>
                <c:pt idx="178">
                  <c:v>0.99756506368587594</c:v>
                </c:pt>
                <c:pt idx="179">
                  <c:v>0.99939133683572134</c:v>
                </c:pt>
                <c:pt idx="180">
                  <c:v>0.99999999989206056</c:v>
                </c:pt>
              </c:numCache>
            </c:numRef>
          </c:yVal>
          <c:smooth val="0"/>
          <c:extLst>
            <c:ext xmlns:c16="http://schemas.microsoft.com/office/drawing/2014/chart" uri="{C3380CC4-5D6E-409C-BE32-E72D297353CC}">
              <c16:uniqueId val="{00000000-17B8-4A13-82C7-B516E7A5479B}"/>
            </c:ext>
          </c:extLst>
        </c:ser>
        <c:ser>
          <c:idx val="2"/>
          <c:order val="2"/>
          <c:spPr>
            <a:ln w="19050" cap="rnd">
              <a:solidFill>
                <a:srgbClr val="FF0000"/>
              </a:solidFill>
              <a:round/>
            </a:ln>
            <a:effectLst/>
          </c:spPr>
          <c:marker>
            <c:symbol val="none"/>
          </c:marker>
          <c:xVal>
            <c:numRef>
              <c:f>Data!$H$26:$H$28</c:f>
              <c:numCache>
                <c:formatCode>General</c:formatCode>
                <c:ptCount val="3"/>
                <c:pt idx="0">
                  <c:v>-0.13052649570173921</c:v>
                </c:pt>
                <c:pt idx="1">
                  <c:v>0</c:v>
                </c:pt>
                <c:pt idx="2">
                  <c:v>0.13052649570173921</c:v>
                </c:pt>
              </c:numCache>
            </c:numRef>
          </c:xVal>
          <c:yVal>
            <c:numRef>
              <c:f>Data!$I$26:$I$28</c:f>
              <c:numCache>
                <c:formatCode>General</c:formatCode>
                <c:ptCount val="3"/>
                <c:pt idx="0">
                  <c:v>1</c:v>
                </c:pt>
                <c:pt idx="1">
                  <c:v>1.4017182428143369</c:v>
                </c:pt>
                <c:pt idx="2">
                  <c:v>1</c:v>
                </c:pt>
              </c:numCache>
            </c:numRef>
          </c:yVal>
          <c:smooth val="0"/>
          <c:extLst>
            <c:ext xmlns:c16="http://schemas.microsoft.com/office/drawing/2014/chart" uri="{C3380CC4-5D6E-409C-BE32-E72D297353CC}">
              <c16:uniqueId val="{00000001-17B8-4A13-82C7-B516E7A5479B}"/>
            </c:ext>
          </c:extLst>
        </c:ser>
        <c:ser>
          <c:idx val="5"/>
          <c:order val="5"/>
          <c:spPr>
            <a:ln w="19050" cap="rnd">
              <a:solidFill>
                <a:srgbClr val="FF0000"/>
              </a:solidFill>
              <a:round/>
            </a:ln>
            <a:effectLst/>
          </c:spPr>
          <c:marker>
            <c:symbol val="none"/>
          </c:marker>
          <c:xVal>
            <c:numRef>
              <c:f>Data!$L$30:$L$35</c:f>
              <c:numCache>
                <c:formatCode>General</c:formatCode>
                <c:ptCount val="6"/>
                <c:pt idx="0">
                  <c:v>0</c:v>
                </c:pt>
                <c:pt idx="1">
                  <c:v>0.82390264623644527</c:v>
                </c:pt>
                <c:pt idx="2">
                  <c:v>-1.3331081773342139</c:v>
                </c:pt>
                <c:pt idx="3">
                  <c:v>1.3331145416856267</c:v>
                </c:pt>
                <c:pt idx="4">
                  <c:v>-0.82391930808094027</c:v>
                </c:pt>
                <c:pt idx="5">
                  <c:v>0</c:v>
                </c:pt>
              </c:numCache>
            </c:numRef>
          </c:xVal>
          <c:yVal>
            <c:numRef>
              <c:f>Data!$M$30:$M$35</c:f>
              <c:numCache>
                <c:formatCode>General</c:formatCode>
                <c:ptCount val="6"/>
                <c:pt idx="0">
                  <c:v>1.4017182428143369</c:v>
                </c:pt>
                <c:pt idx="1">
                  <c:v>-1.1340187219632201</c:v>
                </c:pt>
                <c:pt idx="2">
                  <c:v>0.43317042808017575</c:v>
                </c:pt>
                <c:pt idx="3">
                  <c:v>0.433150840914379</c:v>
                </c:pt>
                <c:pt idx="4">
                  <c:v>-1.1340066163871958</c:v>
                </c:pt>
                <c:pt idx="5">
                  <c:v>1.4017182428143369</c:v>
                </c:pt>
              </c:numCache>
            </c:numRef>
          </c:yVal>
          <c:smooth val="0"/>
          <c:extLst>
            <c:ext xmlns:c16="http://schemas.microsoft.com/office/drawing/2014/chart" uri="{C3380CC4-5D6E-409C-BE32-E72D297353CC}">
              <c16:uniqueId val="{00000002-17B8-4A13-82C7-B516E7A5479B}"/>
            </c:ext>
          </c:extLst>
        </c:ser>
        <c:ser>
          <c:idx val="9"/>
          <c:order val="9"/>
          <c:spPr>
            <a:ln w="19050" cap="rnd">
              <a:solidFill>
                <a:srgbClr val="FFC000"/>
              </a:solidFill>
              <a:round/>
            </a:ln>
            <a:effectLst/>
          </c:spPr>
          <c:marker>
            <c:symbol val="none"/>
          </c:marker>
          <c:xVal>
            <c:numRef>
              <c:f>Flames!$I$15:$I$374</c:f>
              <c:numCache>
                <c:formatCode>0.000000</c:formatCode>
                <c:ptCount val="360"/>
                <c:pt idx="0">
                  <c:v>3.3306690738754696E-16</c:v>
                </c:pt>
                <c:pt idx="1">
                  <c:v>6.3405744587044788E-3</c:v>
                </c:pt>
                <c:pt idx="2">
                  <c:v>3.3041185003068393E-2</c:v>
                </c:pt>
                <c:pt idx="3">
                  <c:v>6.0847897961924247E-2</c:v>
                </c:pt>
                <c:pt idx="4">
                  <c:v>8.9752243101521315E-2</c:v>
                </c:pt>
                <c:pt idx="5">
                  <c:v>0.11974541583715162</c:v>
                </c:pt>
                <c:pt idx="6">
                  <c:v>0.15081827991512067</c:v>
                </c:pt>
                <c:pt idx="7">
                  <c:v>0.18296137019575498</c:v>
                </c:pt>
                <c:pt idx="8">
                  <c:v>0.19821036241164205</c:v>
                </c:pt>
                <c:pt idx="9">
                  <c:v>0.21228281042207367</c:v>
                </c:pt>
                <c:pt idx="10">
                  <c:v>0.22517442760301576</c:v>
                </c:pt>
                <c:pt idx="11">
                  <c:v>0.23688128702462485</c:v>
                </c:pt>
                <c:pt idx="12">
                  <c:v>0.24739982264743782</c:v>
                </c:pt>
                <c:pt idx="13">
                  <c:v>0.25672683040862343</c:v>
                </c:pt>
                <c:pt idx="14">
                  <c:v>0.25881963644308448</c:v>
                </c:pt>
                <c:pt idx="15" formatCode="General">
                  <c:v>0.25881963644308498</c:v>
                </c:pt>
                <c:pt idx="16" formatCode="General">
                  <c:v>0.26897587764564551</c:v>
                </c:pt>
                <c:pt idx="17" formatCode="General">
                  <c:v>0.3112304800280421</c:v>
                </c:pt>
                <c:pt idx="18" formatCode="General">
                  <c:v>0.35443037997564558</c:v>
                </c:pt>
                <c:pt idx="19" formatCode="General">
                  <c:v>0.39856241831890232</c:v>
                </c:pt>
                <c:pt idx="20" formatCode="General">
                  <c:v>0.4436131519485475</c:v>
                </c:pt>
                <c:pt idx="21" formatCode="General">
                  <c:v>0.48956885791052168</c:v>
                </c:pt>
                <c:pt idx="22" formatCode="General">
                  <c:v>0.53641553758613814</c:v>
                </c:pt>
                <c:pt idx="23" formatCode="General">
                  <c:v>0.53373123328552852</c:v>
                </c:pt>
                <c:pt idx="24" formatCode="General">
                  <c:v>0.52984424669278918</c:v>
                </c:pt>
                <c:pt idx="25" formatCode="General">
                  <c:v>0.52475576182722794</c:v>
                </c:pt>
                <c:pt idx="26" formatCode="General">
                  <c:v>0.51846732869787626</c:v>
                </c:pt>
                <c:pt idx="27" formatCode="General">
                  <c:v>0.51098086283134181</c:v>
                </c:pt>
                <c:pt idx="28" formatCode="General">
                  <c:v>0.50229864468831542</c:v>
                </c:pt>
                <c:pt idx="29" formatCode="General">
                  <c:v>0.50000106036260261</c:v>
                </c:pt>
                <c:pt idx="30" formatCode="General">
                  <c:v>0.50000106036260317</c:v>
                </c:pt>
                <c:pt idx="31" formatCode="General">
                  <c:v>0.51328083403654667</c:v>
                </c:pt>
                <c:pt idx="32" formatCode="General">
                  <c:v>0.56820983354321308</c:v>
                </c:pt>
                <c:pt idx="33" formatCode="General">
                  <c:v>0.62385890499934704</c:v>
                </c:pt>
                <c:pt idx="34" formatCode="General">
                  <c:v>0.6802110970794204</c:v>
                </c:pt>
                <c:pt idx="35" formatCode="General">
                  <c:v>0.73724924427955218</c:v>
                </c:pt>
                <c:pt idx="36" formatCode="General">
                  <c:v>0.79495597214630787</c:v>
                </c:pt>
                <c:pt idx="37" formatCode="General">
                  <c:v>0.8533137025691534</c:v>
                </c:pt>
                <c:pt idx="38" formatCode="General">
                  <c:v>0.83287903350476389</c:v>
                </c:pt>
                <c:pt idx="39" formatCode="General">
                  <c:v>0.81129750525338129</c:v>
                </c:pt>
                <c:pt idx="40" formatCode="General">
                  <c:v>0.78857569178832088</c:v>
                </c:pt>
                <c:pt idx="41" formatCode="General">
                  <c:v>0.76472051442644373</c:v>
                </c:pt>
                <c:pt idx="42" formatCode="General">
                  <c:v>0.73973923971984878</c:v>
                </c:pt>
                <c:pt idx="43" formatCode="General">
                  <c:v>0.71363947724239862</c:v>
                </c:pt>
                <c:pt idx="44" formatCode="General">
                  <c:v>0.70710807985947344</c:v>
                </c:pt>
                <c:pt idx="45" formatCode="General">
                  <c:v>0.70710807985947388</c:v>
                </c:pt>
                <c:pt idx="46" formatCode="General">
                  <c:v>0.72260638716643988</c:v>
                </c:pt>
                <c:pt idx="47" formatCode="General">
                  <c:v>0.78646644584852421</c:v>
                </c:pt>
                <c:pt idx="48" formatCode="General">
                  <c:v>0.85077227892276552</c:v>
                </c:pt>
                <c:pt idx="49" formatCode="General">
                  <c:v>0.91550429811785472</c:v>
                </c:pt>
                <c:pt idx="50" formatCode="General">
                  <c:v>0.98064278534145677</c:v>
                </c:pt>
                <c:pt idx="51" formatCode="General">
                  <c:v>1.0461678986865561</c:v>
                </c:pt>
                <c:pt idx="52" formatCode="General">
                  <c:v>1.1120596784755259</c:v>
                </c:pt>
                <c:pt idx="53" formatCode="General">
                  <c:v>1.0752672400499301</c:v>
                </c:pt>
                <c:pt idx="54" formatCode="General">
                  <c:v>1.0374619224642356</c:v>
                </c:pt>
                <c:pt idx="55" formatCode="General">
                  <c:v>0.99865524163826414</c:v>
                </c:pt>
                <c:pt idx="56" formatCode="General">
                  <c:v>0.95885901851820698</c:v>
                </c:pt>
                <c:pt idx="57" formatCode="General">
                  <c:v>0.91808537547583469</c:v>
                </c:pt>
                <c:pt idx="58" formatCode="General">
                  <c:v>0.87634673261588647</c:v>
                </c:pt>
                <c:pt idx="59" formatCode="General">
                  <c:v>0.86602662818354303</c:v>
                </c:pt>
                <c:pt idx="60" formatCode="General">
                  <c:v>0.86602662818354337</c:v>
                </c:pt>
                <c:pt idx="61" formatCode="General">
                  <c:v>0.88268728018133036</c:v>
                </c:pt>
                <c:pt idx="62" formatCode="General">
                  <c:v>0.95112642033620676</c:v>
                </c:pt>
                <c:pt idx="63" formatCode="General">
                  <c:v>1.0197066583965158</c:v>
                </c:pt>
                <c:pt idx="64" formatCode="General">
                  <c:v>1.0884071040596932</c:v>
                </c:pt>
                <c:pt idx="65" formatCode="General">
                  <c:v>1.1572068304066054</c:v>
                </c:pt>
                <c:pt idx="66" formatCode="General">
                  <c:v>1.2260848802761173</c:v>
                </c:pt>
                <c:pt idx="67" formatCode="General">
                  <c:v>1.2950202726488791</c:v>
                </c:pt>
                <c:pt idx="68" formatCode="General">
                  <c:v>1.2443774203978835</c:v>
                </c:pt>
                <c:pt idx="69" formatCode="General">
                  <c:v>1.1929246953755619</c:v>
                </c:pt>
                <c:pt idx="70" formatCode="General">
                  <c:v>1.1406777706536892</c:v>
                </c:pt>
                <c:pt idx="71" formatCode="General">
                  <c:v>1.087652561226093</c:v>
                </c:pt>
                <c:pt idx="72" formatCode="General">
                  <c:v>1.03386521916077</c:v>
                </c:pt>
                <c:pt idx="73" formatCode="General">
                  <c:v>0.97933212867978825</c:v>
                </c:pt>
                <c:pt idx="74" formatCode="General">
                  <c:v>0.96592661853074091</c:v>
                </c:pt>
                <c:pt idx="75" formatCode="General">
                  <c:v>0.96592661853074102</c:v>
                </c:pt>
                <c:pt idx="76" formatCode="General">
                  <c:v>0.98261421403898763</c:v>
                </c:pt>
                <c:pt idx="77" formatCode="General">
                  <c:v>1.0509683996778436</c:v>
                </c:pt>
                <c:pt idx="78" formatCode="General">
                  <c:v>1.1191493911016144</c:v>
                </c:pt>
                <c:pt idx="79" formatCode="General">
                  <c:v>1.1871364196226974</c:v>
                </c:pt>
                <c:pt idx="80" formatCode="General">
                  <c:v>1.2549087756367479</c:v>
                </c:pt>
                <c:pt idx="81" formatCode="General">
                  <c:v>1.3224458149310501</c:v>
                </c:pt>
                <c:pt idx="82" formatCode="General">
                  <c:v>1.3897269649729767</c:v>
                </c:pt>
                <c:pt idx="83" formatCode="General">
                  <c:v>1.3286849416348769</c:v>
                </c:pt>
                <c:pt idx="84" formatCode="General">
                  <c:v>1.2670912436618604</c:v>
                </c:pt>
                <c:pt idx="85" formatCode="General">
                  <c:v>1.2049646331787465</c:v>
                </c:pt>
                <c:pt idx="86" formatCode="General">
                  <c:v>1.142324034641427</c:v>
                </c:pt>
                <c:pt idx="87" formatCode="General">
                  <c:v>1.079188529072266</c:v>
                </c:pt>
                <c:pt idx="88" formatCode="General">
                  <c:v>1.0155773482478099</c:v>
                </c:pt>
                <c:pt idx="89" formatCode="General">
                  <c:v>0.99999999999325395</c:v>
                </c:pt>
                <c:pt idx="90" formatCode="General">
                  <c:v>0.99999999999325395</c:v>
                </c:pt>
                <c:pt idx="91" formatCode="General">
                  <c:v>1.0155773016673491</c:v>
                </c:pt>
                <c:pt idx="92" formatCode="General">
                  <c:v>1.0791882863381674</c:v>
                </c:pt>
                <c:pt idx="93" formatCode="General">
                  <c:v>1.1423235876278084</c:v>
                </c:pt>
                <c:pt idx="94" formatCode="General">
                  <c:v>1.2049639738219518</c:v>
                </c:pt>
                <c:pt idx="95" formatCode="General">
                  <c:v>1.2670903639629154</c:v>
                </c:pt>
                <c:pt idx="96" formatCode="General">
                  <c:v>1.328683833661926</c:v>
                </c:pt>
                <c:pt idx="97" formatCode="General">
                  <c:v>1.3897256208636992</c:v>
                </c:pt>
                <c:pt idx="98" formatCode="General">
                  <c:v>1.3224443587964205</c:v>
                </c:pt>
                <c:pt idx="99" formatCode="General">
                  <c:v>1.2549072161201429</c:v>
                </c:pt>
                <c:pt idx="100" formatCode="General">
                  <c:v>1.1871347653989845</c:v>
                </c:pt>
                <c:pt idx="101" formatCode="General">
                  <c:v>1.1191476508745097</c:v>
                </c:pt>
                <c:pt idx="102" formatCode="General">
                  <c:v>1.0509665821772616</c:v>
                </c:pt>
                <c:pt idx="103" formatCode="General">
                  <c:v>0.9826123280183805</c:v>
                </c:pt>
                <c:pt idx="104" formatCode="General">
                  <c:v>0.96592471713552219</c:v>
                </c:pt>
                <c:pt idx="105" formatCode="General">
                  <c:v>0.96592471713552197</c:v>
                </c:pt>
                <c:pt idx="106" formatCode="General">
                  <c:v>0.97933015267265533</c:v>
                </c:pt>
                <c:pt idx="107" formatCode="General">
                  <c:v>1.0338629327339948</c:v>
                </c:pt>
                <c:pt idx="108" formatCode="General">
                  <c:v>1.0876499574351317</c:v>
                </c:pt>
                <c:pt idx="109" formatCode="General">
                  <c:v>1.1406748426506712</c:v>
                </c:pt>
                <c:pt idx="110" formatCode="General">
                  <c:v>1.1929214364113747</c:v>
                </c:pt>
                <c:pt idx="111" formatCode="General">
                  <c:v>1.2443738238242286</c:v>
                </c:pt>
                <c:pt idx="112" formatCode="General">
                  <c:v>1.2950163319202987</c:v>
                </c:pt>
                <c:pt idx="113" formatCode="General">
                  <c:v>1.2260809592675372</c:v>
                </c:pt>
                <c:pt idx="114" formatCode="General">
                  <c:v>1.1572029379534237</c:v>
                </c:pt>
                <c:pt idx="115" formatCode="General">
                  <c:v>1.0884032489886084</c:v>
                </c:pt>
                <c:pt idx="116" formatCode="General">
                  <c:v>1.0197028495228404</c:v>
                </c:pt>
                <c:pt idx="117" formatCode="General">
                  <c:v>0.9511226664611806</c:v>
                </c:pt>
                <c:pt idx="118" formatCode="General">
                  <c:v>0.8826835900894402</c:v>
                </c:pt>
                <c:pt idx="119" formatCode="General">
                  <c:v>0.86602295497065007</c:v>
                </c:pt>
                <c:pt idx="120" formatCode="General">
                  <c:v>0.86602295497064996</c:v>
                </c:pt>
                <c:pt idx="121" formatCode="General">
                  <c:v>0.87634296184432858</c:v>
                </c:pt>
                <c:pt idx="122" formatCode="General">
                  <c:v>0.91808120117331404</c:v>
                </c:pt>
                <c:pt idx="123" formatCode="General">
                  <c:v>0.95885443539477988</c:v>
                </c:pt>
                <c:pt idx="124" formatCode="General">
                  <c:v>0.99865024452851781</c:v>
                </c:pt>
                <c:pt idx="125" formatCode="General">
                  <c:v>1.0374565063288625</c:v>
                </c:pt>
                <c:pt idx="126" formatCode="General">
                  <c:v>1.0752613999772627</c:v>
                </c:pt>
                <c:pt idx="127" formatCode="General">
                  <c:v>1.1120534096830319</c:v>
                </c:pt>
                <c:pt idx="128" formatCode="General">
                  <c:v>1.0461617800155234</c:v>
                </c:pt>
                <c:pt idx="129" formatCode="General">
                  <c:v>0.98063682521718343</c:v>
                </c:pt>
                <c:pt idx="130" formatCode="General">
                  <c:v>0.91549850491734397</c:v>
                </c:pt>
                <c:pt idx="131" formatCode="General">
                  <c:v>0.85076666097217313</c:v>
                </c:pt>
                <c:pt idx="132" formatCode="General">
                  <c:v>0.7864610114206233</c:v>
                </c:pt>
                <c:pt idx="133" formatCode="General">
                  <c:v>0.72260114447810042</c:v>
                </c:pt>
                <c:pt idx="134" formatCode="General">
                  <c:v>0.70710288515345887</c:v>
                </c:pt>
                <c:pt idx="135" formatCode="General">
                  <c:v>0.70710288515345843</c:v>
                </c:pt>
                <c:pt idx="136" formatCode="General">
                  <c:v>0.71363416867946072</c:v>
                </c:pt>
                <c:pt idx="137" formatCode="General">
                  <c:v>0.7397334620147239</c:v>
                </c:pt>
                <c:pt idx="138" formatCode="General">
                  <c:v>0.76471426430429035</c:v>
                </c:pt>
                <c:pt idx="139" formatCode="General">
                  <c:v>0.78856896611820104</c:v>
                </c:pt>
                <c:pt idx="140" formatCode="General">
                  <c:v>0.81129030104921407</c:v>
                </c:pt>
                <c:pt idx="141" formatCode="General">
                  <c:v>0.83287134792623507</c:v>
                </c:pt>
                <c:pt idx="142" formatCode="General">
                  <c:v>0.85330553292258104</c:v>
                </c:pt>
                <c:pt idx="143" formatCode="General">
                  <c:v>0.7949480727920808</c:v>
                </c:pt>
                <c:pt idx="144" formatCode="General">
                  <c:v>0.73724162265869619</c:v>
                </c:pt>
                <c:pt idx="145" formatCode="General">
                  <c:v>0.68020376054836029</c:v>
                </c:pt>
                <c:pt idx="146" formatCode="General">
                  <c:v>0.62385186082766664</c:v>
                </c:pt>
                <c:pt idx="147" formatCode="General">
                  <c:v>0.56820308891144011</c:v>
                </c:pt>
                <c:pt idx="148" formatCode="General">
                  <c:v>0.51327439603396563</c:v>
                </c:pt>
                <c:pt idx="149" formatCode="General">
                  <c:v>0.4999946981757426</c:v>
                </c:pt>
                <c:pt idx="150" formatCode="General">
                  <c:v>0.49999469817574216</c:v>
                </c:pt>
                <c:pt idx="151" formatCode="General">
                  <c:v>0.50229216010547106</c:v>
                </c:pt>
                <c:pt idx="152" formatCode="General">
                  <c:v>0.51097387546649964</c:v>
                </c:pt>
                <c:pt idx="153" formatCode="General">
                  <c:v>0.51845983751447322</c:v>
                </c:pt>
                <c:pt idx="154" formatCode="General">
                  <c:v>0.52474776594216965</c:v>
                </c:pt>
                <c:pt idx="155" formatCode="General">
                  <c:v>0.52983574537671907</c:v>
                </c:pt>
                <c:pt idx="156" formatCode="General">
                  <c:v>0.53372222596304975</c:v>
                </c:pt>
                <c:pt idx="157" formatCode="General">
                  <c:v>0.53640602383598934</c:v>
                </c:pt>
                <c:pt idx="158" formatCode="General">
                  <c:v>0.4895597162035395</c:v>
                </c:pt>
                <c:pt idx="159" formatCode="General">
                  <c:v>0.44360438823438969</c:v>
                </c:pt>
                <c:pt idx="160" formatCode="General">
                  <c:v>0.39855403843208553</c:v>
                </c:pt>
                <c:pt idx="161" formatCode="General">
                  <c:v>0.35442238963376854</c:v>
                </c:pt>
                <c:pt idx="162" formatCode="General">
                  <c:v>0.31122288483004373</c:v>
                </c:pt>
                <c:pt idx="163" formatCode="General">
                  <c:v>0.26896868307009969</c:v>
                </c:pt>
                <c:pt idx="164" formatCode="General">
                  <c:v>0.25881254034991574</c:v>
                </c:pt>
                <c:pt idx="165" formatCode="General">
                  <c:v>0.25881254034991474</c:v>
                </c:pt>
                <c:pt idx="166" formatCode="General">
                  <c:v>0.25671961172153168</c:v>
                </c:pt>
                <c:pt idx="167" formatCode="General">
                  <c:v>0.24739210180245902</c:v>
                </c:pt>
                <c:pt idx="168" formatCode="General">
                  <c:v>0.23687306529411475</c:v>
                </c:pt>
                <c:pt idx="169" formatCode="General">
                  <c:v>0.22516570641190531</c:v>
                </c:pt>
                <c:pt idx="170" formatCode="General">
                  <c:v>0.21227359134743529</c:v>
                </c:pt>
                <c:pt idx="171" formatCode="General">
                  <c:v>0.19820064718220884</c:v>
                </c:pt>
                <c:pt idx="172" formatCode="General">
                  <c:v>0.18295116069139433</c:v>
                </c:pt>
                <c:pt idx="173" formatCode="General">
                  <c:v>0.15080851885050336</c:v>
                </c:pt>
                <c:pt idx="174" formatCode="General">
                  <c:v>0.11973610726510577</c:v>
                </c:pt>
                <c:pt idx="175" formatCode="General">
                  <c:v>8.9743390937040854E-2</c:v>
                </c:pt>
                <c:pt idx="176" formatCode="General">
                  <c:v>6.0839505980976288E-2</c:v>
                </c:pt>
                <c:pt idx="177" formatCode="General">
                  <c:v>3.3033256841442968E-2</c:v>
                </c:pt>
                <c:pt idx="178" formatCode="General">
                  <c:v>6.3331136109071318E-3</c:v>
                </c:pt>
                <c:pt idx="179" formatCode="General">
                  <c:v>-7.3464102068043768E-6</c:v>
                </c:pt>
                <c:pt idx="180" formatCode="General">
                  <c:v>-7.3464102069709103E-6</c:v>
                </c:pt>
                <c:pt idx="181" formatCode="General">
                  <c:v>-6.3480353061590999E-3</c:v>
                </c:pt>
                <c:pt idx="182" formatCode="General">
                  <c:v>-3.3049113162910065E-2</c:v>
                </c:pt>
                <c:pt idx="183" formatCode="General">
                  <c:v>-6.0856289939587735E-2</c:v>
                </c:pt>
                <c:pt idx="184" formatCode="General">
                  <c:v>-8.9761095261157275E-2</c:v>
                </c:pt>
                <c:pt idx="185" formatCode="General">
                  <c:v>-0.11975472440273424</c:v>
                </c:pt>
                <c:pt idx="186" formatCode="General">
                  <c:v>-0.15082804097159774</c:v>
                </c:pt>
                <c:pt idx="187" formatCode="General">
                  <c:v>-0.18297157969024061</c:v>
                </c:pt>
                <c:pt idx="188" formatCode="General">
                  <c:v>-0.1982200776303773</c:v>
                </c:pt>
                <c:pt idx="189" formatCode="General">
                  <c:v>-0.21229202948525464</c:v>
                </c:pt>
                <c:pt idx="190" formatCode="General">
                  <c:v>-0.22518314878197299</c:v>
                </c:pt>
                <c:pt idx="191" formatCode="General">
                  <c:v>-0.23688950874235004</c:v>
                </c:pt>
                <c:pt idx="192" formatCode="General">
                  <c:v>-0.24740754347906405</c:v>
                </c:pt>
                <c:pt idx="193" formatCode="General">
                  <c:v>-0.25673404908185915</c:v>
                </c:pt>
                <c:pt idx="194" formatCode="General">
                  <c:v>-0.25882673252228539</c:v>
                </c:pt>
                <c:pt idx="195" formatCode="General">
                  <c:v>-0.25882673252228594</c:v>
                </c:pt>
                <c:pt idx="196" formatCode="General">
                  <c:v>-0.26898307220667494</c:v>
                </c:pt>
                <c:pt idx="197" formatCode="General">
                  <c:v>-0.31123807520924351</c:v>
                </c:pt>
                <c:pt idx="198" formatCode="General">
                  <c:v>-0.35443837029839431</c:v>
                </c:pt>
                <c:pt idx="199" formatCode="General">
                  <c:v>-0.39857079818420899</c:v>
                </c:pt>
                <c:pt idx="200" formatCode="General">
                  <c:v>-0.44362191563876391</c:v>
                </c:pt>
                <c:pt idx="201" formatCode="General">
                  <c:v>-0.48957799959108206</c:v>
                </c:pt>
                <c:pt idx="202" formatCode="General">
                  <c:v>-0.53642505130733686</c:v>
                </c:pt>
                <c:pt idx="203" formatCode="General">
                  <c:v>-0.533740240579202</c:v>
                </c:pt>
                <c:pt idx="204" formatCode="General">
                  <c:v>-0.52985274798026394</c:v>
                </c:pt>
                <c:pt idx="205" formatCode="General">
                  <c:v>-0.52476375768396544</c:v>
                </c:pt>
                <c:pt idx="206" formatCode="General">
                  <c:v>-0.51847481985329791</c:v>
                </c:pt>
                <c:pt idx="207" formatCode="General">
                  <c:v>-0.51098785016860671</c:v>
                </c:pt>
                <c:pt idx="208" formatCode="General">
                  <c:v>-0.50230512924405102</c:v>
                </c:pt>
                <c:pt idx="209" formatCode="General">
                  <c:v>-0.50000742252247832</c:v>
                </c:pt>
                <c:pt idx="210" formatCode="General">
                  <c:v>-0.50000742252247876</c:v>
                </c:pt>
                <c:pt idx="211" formatCode="General">
                  <c:v>-0.51328727201142621</c:v>
                </c:pt>
                <c:pt idx="212" formatCode="General">
                  <c:v>-0.56821657814432003</c:v>
                </c:pt>
                <c:pt idx="213" formatCode="General">
                  <c:v>-0.62386594913735793</c:v>
                </c:pt>
                <c:pt idx="214" formatCode="General">
                  <c:v>-0.68021843357376965</c:v>
                </c:pt>
                <c:pt idx="215" formatCode="General">
                  <c:v>-0.73725686586061945</c:v>
                </c:pt>
                <c:pt idx="216" formatCode="General">
                  <c:v>-0.7949638714576317</c:v>
                </c:pt>
                <c:pt idx="217" formatCode="General">
                  <c:v>-0.8533218721696727</c:v>
                </c:pt>
                <c:pt idx="218" formatCode="General">
                  <c:v>-0.83288671903834244</c:v>
                </c:pt>
                <c:pt idx="219" formatCode="General">
                  <c:v>-0.8113047094137632</c:v>
                </c:pt>
                <c:pt idx="220" formatCode="General">
                  <c:v>-0.78858241741588164</c:v>
                </c:pt>
                <c:pt idx="221" formatCode="General">
                  <c:v>-0.76472676450732546</c:v>
                </c:pt>
                <c:pt idx="222" formatCode="General">
                  <c:v>-0.73974501738505039</c:v>
                </c:pt>
                <c:pt idx="223" formatCode="General">
                  <c:v>-0.71364478576682189</c:v>
                </c:pt>
                <c:pt idx="224" formatCode="General">
                  <c:v>-0.7071132745273262</c:v>
                </c:pt>
                <c:pt idx="225" formatCode="General">
                  <c:v>-0.70711327452732664</c:v>
                </c:pt>
                <c:pt idx="226" formatCode="General">
                  <c:v>-0.72261162981578064</c:v>
                </c:pt>
                <c:pt idx="227" formatCode="General">
                  <c:v>-0.78647188023397996</c:v>
                </c:pt>
                <c:pt idx="228" formatCode="General">
                  <c:v>-0.8507778968274422</c:v>
                </c:pt>
                <c:pt idx="229" formatCode="General">
                  <c:v>-0.91551009126895633</c:v>
                </c:pt>
                <c:pt idx="230" formatCode="General">
                  <c:v>-0.980648745412805</c:v>
                </c:pt>
                <c:pt idx="231" formatCode="General">
                  <c:v>-1.0461740173011274</c:v>
                </c:pt>
                <c:pt idx="232" formatCode="General">
                  <c:v>-1.1120659472080026</c:v>
                </c:pt>
                <c:pt idx="233" formatCode="General">
                  <c:v>-1.0752730800645662</c:v>
                </c:pt>
                <c:pt idx="234" formatCode="General">
                  <c:v>-1.0374673385436173</c:v>
                </c:pt>
                <c:pt idx="235" formatCode="General">
                  <c:v>-0.99866023869411336</c:v>
                </c:pt>
                <c:pt idx="236" formatCode="General">
                  <c:v>-0.95886360158988504</c:v>
                </c:pt>
                <c:pt idx="237" formatCode="General">
                  <c:v>-0.91808954972880674</c:v>
                </c:pt>
                <c:pt idx="238" formatCode="General">
                  <c:v>-0.87635050334014852</c:v>
                </c:pt>
                <c:pt idx="239" formatCode="General">
                  <c:v>-0.86603030134969716</c:v>
                </c:pt>
                <c:pt idx="240" formatCode="General">
                  <c:v>-0.86603030134969694</c:v>
                </c:pt>
                <c:pt idx="241" formatCode="General">
                  <c:v>-0.88269097022558174</c:v>
                </c:pt>
                <c:pt idx="242" formatCode="General">
                  <c:v>-0.95113017415990042</c:v>
                </c:pt>
                <c:pt idx="243" formatCode="General">
                  <c:v>-1.0197104672151573</c:v>
                </c:pt>
                <c:pt idx="244" formatCode="General">
                  <c:v>-1.0884109590720366</c:v>
                </c:pt>
                <c:pt idx="245" formatCode="General">
                  <c:v>-1.1572107227973327</c:v>
                </c:pt>
                <c:pt idx="246" formatCode="General">
                  <c:v>-1.2260888012185251</c:v>
                </c:pt>
                <c:pt idx="247" formatCode="General">
                  <c:v>-1.2950242133075671</c:v>
                </c:pt>
                <c:pt idx="248" formatCode="General">
                  <c:v>-1.244381016904379</c:v>
                </c:pt>
                <c:pt idx="249" formatCode="General">
                  <c:v>-1.1929279542753672</c:v>
                </c:pt>
                <c:pt idx="250" formatCode="General">
                  <c:v>-1.140680698595145</c:v>
                </c:pt>
                <c:pt idx="251" formatCode="General">
                  <c:v>-1.0876551649583532</c:v>
                </c:pt>
                <c:pt idx="252" formatCode="General">
                  <c:v>-1.0338675055317472</c:v>
                </c:pt>
                <c:pt idx="253" formatCode="General">
                  <c:v>-0.97933410463406656</c:v>
                </c:pt>
                <c:pt idx="254" formatCode="General">
                  <c:v>-0.96592851987382866</c:v>
                </c:pt>
                <c:pt idx="255" formatCode="General">
                  <c:v>-0.96592851987382911</c:v>
                </c:pt>
                <c:pt idx="256" formatCode="General">
                  <c:v>-0.98261610000656352</c:v>
                </c:pt>
                <c:pt idx="257" formatCode="General">
                  <c:v>-1.0509702171217055</c:v>
                </c:pt>
                <c:pt idx="258" formatCode="General">
                  <c:v>-1.1191511312683191</c:v>
                </c:pt>
                <c:pt idx="259" formatCode="General">
                  <c:v>-1.1871380737823416</c:v>
                </c:pt>
                <c:pt idx="260" formatCode="General">
                  <c:v>-1.2549103350856261</c:v>
                </c:pt>
                <c:pt idx="261" formatCode="General">
                  <c:v>-1.3224472709943076</c:v>
                </c:pt>
                <c:pt idx="262" formatCode="General">
                  <c:v>-1.3897283090072508</c:v>
                </c:pt>
                <c:pt idx="263" formatCode="General">
                  <c:v>-1.3286860495361192</c:v>
                </c:pt>
                <c:pt idx="264" formatCode="General">
                  <c:v>-1.267092123292421</c:v>
                </c:pt>
                <c:pt idx="265" formatCode="General">
                  <c:v>-1.2049652924705097</c:v>
                </c:pt>
                <c:pt idx="266" formatCode="General">
                  <c:v>-1.1423244815933946</c:v>
                </c:pt>
                <c:pt idx="267" formatCode="General">
                  <c:v>-1.0791887717481212</c:v>
                </c:pt>
                <c:pt idx="268" formatCode="General">
                  <c:v>-1.0155773947734605</c:v>
                </c:pt>
                <c:pt idx="269" formatCode="General">
                  <c:v>-0.99999999993928423</c:v>
                </c:pt>
                <c:pt idx="270" formatCode="General">
                  <c:v>-0.99999999993928412</c:v>
                </c:pt>
                <c:pt idx="271" formatCode="General">
                  <c:v>-1.0155772550320776</c:v>
                </c:pt>
                <c:pt idx="272" formatCode="General">
                  <c:v>-1.079188043545825</c:v>
                </c:pt>
                <c:pt idx="273" formatCode="General">
                  <c:v>-1.1423231405525389</c:v>
                </c:pt>
                <c:pt idx="274" formatCode="General">
                  <c:v>-1.2049633144001253</c:v>
                </c:pt>
                <c:pt idx="275" formatCode="General">
                  <c:v>-1.2670894841955858</c:v>
                </c:pt>
                <c:pt idx="276" formatCode="General">
                  <c:v>-1.3286827256172664</c:v>
                </c:pt>
                <c:pt idx="277" formatCode="General">
                  <c:v>-1.3897242766794184</c:v>
                </c:pt>
                <c:pt idx="278" formatCode="General">
                  <c:v>-1.322442902590419</c:v>
                </c:pt>
                <c:pt idx="279" formatCode="General">
                  <c:v>-1.2549056565358105</c:v>
                </c:pt>
                <c:pt idx="280" formatCode="General">
                  <c:v>-1.1871331111112018</c:v>
                </c:pt>
                <c:pt idx="281" formatCode="General">
                  <c:v>-1.1191459105870047</c:v>
                </c:pt>
                <c:pt idx="282" formatCode="General">
                  <c:v>-1.0509647646199589</c:v>
                </c:pt>
                <c:pt idx="283" formatCode="General">
                  <c:v>-0.98261044194474167</c:v>
                </c:pt>
                <c:pt idx="284" formatCode="General">
                  <c:v>-0.96592281568817251</c:v>
                </c:pt>
                <c:pt idx="285" formatCode="General">
                  <c:v>-0.9659228156881724</c:v>
                </c:pt>
                <c:pt idx="286" formatCode="General">
                  <c:v>-0.97932817661266813</c:v>
                </c:pt>
                <c:pt idx="287" formatCode="General">
                  <c:v>-1.0338606462514222</c:v>
                </c:pt>
                <c:pt idx="288" formatCode="General">
                  <c:v>-1.0876473535854703</c:v>
                </c:pt>
                <c:pt idx="289" formatCode="General">
                  <c:v>-1.1406719145860913</c:v>
                </c:pt>
                <c:pt idx="290" formatCode="General">
                  <c:v>-1.1929181773828055</c:v>
                </c:pt>
                <c:pt idx="291" formatCode="General">
                  <c:v>-1.2443702271834154</c:v>
                </c:pt>
                <c:pt idx="292" formatCode="General">
                  <c:v>-1.2950123911218265</c:v>
                </c:pt>
                <c:pt idx="293" formatCode="General">
                  <c:v>-1.2260770381927861</c:v>
                </c:pt>
                <c:pt idx="294" formatCode="General">
                  <c:v>-1.1571990454377876</c:v>
                </c:pt>
                <c:pt idx="295" formatCode="General">
                  <c:v>-1.088399393858783</c:v>
                </c:pt>
                <c:pt idx="296" formatCode="General">
                  <c:v>-1.0196990405941317</c:v>
                </c:pt>
                <c:pt idx="297" formatCode="General">
                  <c:v>-0.9511189125348225</c:v>
                </c:pt>
                <c:pt idx="298" formatCode="General">
                  <c:v>-0.88267989994991158</c:v>
                </c:pt>
                <c:pt idx="299" formatCode="General">
                  <c:v>-0.86601928171101783</c:v>
                </c:pt>
                <c:pt idx="300" formatCode="General">
                  <c:v>-0.8660192817110175</c:v>
                </c:pt>
                <c:pt idx="301" formatCode="General">
                  <c:v>-0.8763391910254742</c:v>
                </c:pt>
                <c:pt idx="302" formatCode="General">
                  <c:v>-0.91807702682124448</c:v>
                </c:pt>
                <c:pt idx="303" formatCode="General">
                  <c:v>-0.95884985221960317</c:v>
                </c:pt>
                <c:pt idx="304" formatCode="General">
                  <c:v>-0.99864524736487437</c:v>
                </c:pt>
                <c:pt idx="305" formatCode="General">
                  <c:v>-1.037451090137498</c:v>
                </c:pt>
                <c:pt idx="306" formatCode="General">
                  <c:v>-1.075255559846563</c:v>
                </c:pt>
                <c:pt idx="307" formatCode="General">
                  <c:v>-1.1120471408305201</c:v>
                </c:pt>
                <c:pt idx="308" formatCode="General">
                  <c:v>-1.0461556612880292</c:v>
                </c:pt>
                <c:pt idx="309" formatCode="General">
                  <c:v>-0.9806308650399852</c:v>
                </c:pt>
                <c:pt idx="310" formatCode="General">
                  <c:v>-0.91549271166742341</c:v>
                </c:pt>
                <c:pt idx="311" formatCode="General">
                  <c:v>-0.85076104297566468</c:v>
                </c:pt>
                <c:pt idx="312" formatCode="General">
                  <c:v>-0.7864555769502769</c:v>
                </c:pt>
                <c:pt idx="313" formatCode="General">
                  <c:v>-0.72259590175076205</c:v>
                </c:pt>
                <c:pt idx="314" formatCode="General">
                  <c:v>-0.70709769040928117</c:v>
                </c:pt>
                <c:pt idx="315" formatCode="General">
                  <c:v>-0.70709769040928139</c:v>
                </c:pt>
                <c:pt idx="316" formatCode="General">
                  <c:v>-0.71362886007800819</c:v>
                </c:pt>
                <c:pt idx="317" formatCode="General">
                  <c:v>-0.73972768426967606</c:v>
                </c:pt>
                <c:pt idx="318" formatCode="General">
                  <c:v>-0.76470801414086598</c:v>
                </c:pt>
                <c:pt idx="319" formatCode="General">
                  <c:v>-0.78856224040552259</c:v>
                </c:pt>
                <c:pt idx="320" formatCode="General">
                  <c:v>-0.81128309680126198</c:v>
                </c:pt>
                <c:pt idx="321" formatCode="General">
                  <c:v>-0.83286366230275688</c:v>
                </c:pt>
                <c:pt idx="322" formatCode="General">
                  <c:v>-0.85329736322995653</c:v>
                </c:pt>
                <c:pt idx="323" formatCode="General">
                  <c:v>-0.79494017339495093</c:v>
                </c:pt>
                <c:pt idx="324" formatCode="General">
                  <c:v>-0.7372340009980517</c:v>
                </c:pt>
                <c:pt idx="325" formatCode="General">
                  <c:v>-0.68019642398059021</c:v>
                </c:pt>
                <c:pt idx="326" formatCode="General">
                  <c:v>-0.62384481662231761</c:v>
                </c:pt>
                <c:pt idx="327" formatCode="General">
                  <c:v>-0.56819634424900189</c:v>
                </c:pt>
                <c:pt idx="328" formatCode="General">
                  <c:v>-0.51326795800368374</c:v>
                </c:pt>
                <c:pt idx="329" formatCode="General">
                  <c:v>-0.4999883359618979</c:v>
                </c:pt>
                <c:pt idx="330" formatCode="General">
                  <c:v>-0.4999883359618974</c:v>
                </c:pt>
                <c:pt idx="331" formatCode="General">
                  <c:v>-0.50228567549551839</c:v>
                </c:pt>
                <c:pt idx="332" formatCode="General">
                  <c:v>-0.51096688807408075</c:v>
                </c:pt>
                <c:pt idx="333" formatCode="General">
                  <c:v>-0.51845234630308945</c:v>
                </c:pt>
                <c:pt idx="334" formatCode="General">
                  <c:v>-0.52473977002879135</c:v>
                </c:pt>
                <c:pt idx="335" formatCode="General">
                  <c:v>-0.52982724403205439</c:v>
                </c:pt>
                <c:pt idx="336" formatCode="General">
                  <c:v>-0.53371321861176679</c:v>
                </c:pt>
                <c:pt idx="337" formatCode="General">
                  <c:v>-0.53639651005689137</c:v>
                </c:pt>
                <c:pt idx="338" formatCode="General">
                  <c:v>-0.4895505744701365</c:v>
                </c:pt>
                <c:pt idx="339" formatCode="General">
                  <c:v>-0.44359562449629109</c:v>
                </c:pt>
                <c:pt idx="340" formatCode="General">
                  <c:v>-0.39854565852375934</c:v>
                </c:pt>
                <c:pt idx="341" formatCode="General">
                  <c:v>-0.3544143992727638</c:v>
                </c:pt>
                <c:pt idx="342" formatCode="General">
                  <c:v>-0.31121528961524919</c:v>
                </c:pt>
                <c:pt idx="343" formatCode="General">
                  <c:v>-0.26896148848003809</c:v>
                </c:pt>
                <c:pt idx="344" formatCode="General">
                  <c:v>-0.25880544424277885</c:v>
                </c:pt>
                <c:pt idx="345" formatCode="General">
                  <c:v>-0.2588054442427774</c:v>
                </c:pt>
                <c:pt idx="346" formatCode="General">
                  <c:v>-0.25671239302058535</c:v>
                </c:pt>
                <c:pt idx="347" formatCode="General">
                  <c:v>-0.24738438094412904</c:v>
                </c:pt>
                <c:pt idx="348" formatCode="General">
                  <c:v>-0.23686484355082116</c:v>
                </c:pt>
                <c:pt idx="349" formatCode="General">
                  <c:v>-0.22515698520864336</c:v>
                </c:pt>
                <c:pt idx="350" formatCode="General">
                  <c:v>-0.21226437226134112</c:v>
                </c:pt>
                <c:pt idx="351" formatCode="General">
                  <c:v>-0.1981909319420794</c:v>
                </c:pt>
                <c:pt idx="352" formatCode="General">
                  <c:v>-0.18294095117716053</c:v>
                </c:pt>
                <c:pt idx="353" formatCode="General">
                  <c:v>-0.15079875777774757</c:v>
                </c:pt>
                <c:pt idx="354" formatCode="General">
                  <c:v>-0.11972679868659838</c:v>
                </c:pt>
                <c:pt idx="355" formatCode="General">
                  <c:v>-8.9734538767717531E-2</c:v>
                </c:pt>
                <c:pt idx="356" formatCode="General">
                  <c:v>-6.0831113996745345E-2</c:v>
                </c:pt>
                <c:pt idx="357" formatCode="General">
                  <c:v>-3.3025328678035232E-2</c:v>
                </c:pt>
                <c:pt idx="358" formatCode="General">
                  <c:v>-6.3256527627685022E-3</c:v>
                </c:pt>
                <c:pt idx="359" formatCode="General">
                  <c:v>1.4692820413025887E-5</c:v>
                </c:pt>
              </c:numCache>
            </c:numRef>
          </c:xVal>
          <c:yVal>
            <c:numRef>
              <c:f>Flames!$J$15:$J$374</c:f>
              <c:numCache>
                <c:formatCode>0.000000</c:formatCode>
                <c:ptCount val="360"/>
                <c:pt idx="0">
                  <c:v>1</c:v>
                </c:pt>
                <c:pt idx="1">
                  <c:v>1.0155773249644309</c:v>
                </c:pt>
                <c:pt idx="2">
                  <c:v>1.0791884077124971</c:v>
                </c:pt>
                <c:pt idx="3">
                  <c:v>1.1423238111423237</c:v>
                </c:pt>
                <c:pt idx="4">
                  <c:v>1.2049643035084778</c:v>
                </c:pt>
                <c:pt idx="5">
                  <c:v>1.2670908038209359</c:v>
                </c:pt>
                <c:pt idx="6">
                  <c:v>1.3286843876573651</c:v>
                </c:pt>
                <c:pt idx="7">
                  <c:v>1.3897262929277132</c:v>
                </c:pt>
                <c:pt idx="8">
                  <c:v>1.3224450868726565</c:v>
                </c:pt>
                <c:pt idx="9">
                  <c:v>1.2549079958869112</c:v>
                </c:pt>
                <c:pt idx="10">
                  <c:v>1.1871355925188496</c:v>
                </c:pt>
                <c:pt idx="11">
                  <c:v>1.119148520995612</c:v>
                </c:pt>
                <c:pt idx="12">
                  <c:v>1.0509674909346425</c:v>
                </c:pt>
                <c:pt idx="13">
                  <c:v>0.98261327103531293</c:v>
                </c:pt>
                <c:pt idx="14">
                  <c:v>0.96592566783964784</c:v>
                </c:pt>
                <c:pt idx="15" formatCode="General">
                  <c:v>0.96592566783964773</c:v>
                </c:pt>
                <c:pt idx="16" formatCode="General">
                  <c:v>0.97933114068282845</c:v>
                </c:pt>
                <c:pt idx="17" formatCode="General">
                  <c:v>1.0338640759543569</c:v>
                </c:pt>
                <c:pt idx="18" formatCode="General">
                  <c:v>1.0876512593379499</c:v>
                </c:pt>
                <c:pt idx="19" formatCode="General">
                  <c:v>1.1406763066598755</c:v>
                </c:pt>
                <c:pt idx="20" formatCode="General">
                  <c:v>1.1929230659015162</c:v>
                </c:pt>
                <c:pt idx="21" formatCode="General">
                  <c:v>1.2443756221194509</c:v>
                </c:pt>
                <c:pt idx="22" formatCode="General">
                  <c:v>1.2950183022933253</c:v>
                </c:pt>
                <c:pt idx="23" formatCode="General">
                  <c:v>1.2260829197800986</c:v>
                </c:pt>
                <c:pt idx="24" formatCode="General">
                  <c:v>1.1572048841878213</c:v>
                </c:pt>
                <c:pt idx="25" formatCode="General">
                  <c:v>1.0884051765314935</c:v>
                </c:pt>
                <c:pt idx="26" formatCode="General">
                  <c:v>1.0197047539665571</c:v>
                </c:pt>
                <c:pt idx="27" formatCode="General">
                  <c:v>0.9511245434051101</c:v>
                </c:pt>
                <c:pt idx="28" formatCode="General">
                  <c:v>0.88268543514134001</c:v>
                </c:pt>
                <c:pt idx="29" formatCode="General">
                  <c:v>0.8660247915829391</c:v>
                </c:pt>
                <c:pt idx="30" formatCode="General">
                  <c:v>0.86602479158293888</c:v>
                </c:pt>
                <c:pt idx="31" formatCode="General">
                  <c:v>0.87634484723601958</c:v>
                </c:pt>
                <c:pt idx="32" formatCode="General">
                  <c:v>0.91808328833076791</c:v>
                </c:pt>
                <c:pt idx="33" formatCode="General">
                  <c:v>0.95885672696296209</c:v>
                </c:pt>
                <c:pt idx="34" formatCode="General">
                  <c:v>0.99865274309012808</c:v>
                </c:pt>
                <c:pt idx="35" formatCode="General">
                  <c:v>1.0374592144035479</c:v>
                </c:pt>
                <c:pt idx="36" formatCode="General">
                  <c:v>1.0752643200208505</c:v>
                </c:pt>
                <c:pt idx="37" formatCode="General">
                  <c:v>1.1120565440867809</c:v>
                </c:pt>
                <c:pt idx="38" formatCode="General">
                  <c:v>1.0461648393580973</c:v>
                </c:pt>
                <c:pt idx="39" formatCode="General">
                  <c:v>0.98063980528593564</c:v>
                </c:pt>
                <c:pt idx="40" formatCode="General">
                  <c:v>0.91550140152377557</c:v>
                </c:pt>
                <c:pt idx="41" formatCode="General">
                  <c:v>0.85076946995320879</c:v>
                </c:pt>
                <c:pt idx="42" formatCode="General">
                  <c:v>0.78646372863987946</c:v>
                </c:pt>
                <c:pt idx="43" formatCode="General">
                  <c:v>0.72260376582714492</c:v>
                </c:pt>
                <c:pt idx="44" formatCode="General">
                  <c:v>0.70710548251123662</c:v>
                </c:pt>
                <c:pt idx="45" formatCode="General">
                  <c:v>0.70710548251123617</c:v>
                </c:pt>
                <c:pt idx="46" formatCode="General">
                  <c:v>0.71363682296574393</c:v>
                </c:pt>
                <c:pt idx="47" formatCode="General">
                  <c:v>0.73973635087227674</c:v>
                </c:pt>
                <c:pt idx="48" formatCode="General">
                  <c:v>0.76471738937052591</c:v>
                </c:pt>
                <c:pt idx="49" formatCode="General">
                  <c:v>0.78857232895858076</c:v>
                </c:pt>
                <c:pt idx="50" formatCode="General">
                  <c:v>0.81129390315677075</c:v>
                </c:pt>
                <c:pt idx="51" formatCode="General">
                  <c:v>0.83287519072111815</c:v>
                </c:pt>
                <c:pt idx="52" formatCode="General">
                  <c:v>0.85330961775162373</c:v>
                </c:pt>
                <c:pt idx="53" formatCode="General">
                  <c:v>0.7949520224745571</c:v>
                </c:pt>
                <c:pt idx="54" formatCode="General">
                  <c:v>0.73724543347409766</c:v>
                </c:pt>
                <c:pt idx="55" formatCode="General">
                  <c:v>0.68020742881847907</c:v>
                </c:pt>
                <c:pt idx="56" formatCode="General">
                  <c:v>0.62385538291771536</c:v>
                </c:pt>
                <c:pt idx="57" formatCode="General">
                  <c:v>0.5682064612311597</c:v>
                </c:pt>
                <c:pt idx="58" formatCode="General">
                  <c:v>0.51327761503871883</c:v>
                </c:pt>
                <c:pt idx="59" formatCode="General">
                  <c:v>0.49999787927254591</c:v>
                </c:pt>
                <c:pt idx="60" formatCode="General">
                  <c:v>0.49999787927254552</c:v>
                </c:pt>
                <c:pt idx="61" formatCode="General">
                  <c:v>0.50229540240028181</c:v>
                </c:pt>
                <c:pt idx="62" formatCode="General">
                  <c:v>0.51097736915236802</c:v>
                </c:pt>
                <c:pt idx="63" formatCode="General">
                  <c:v>0.51846358310967244</c:v>
                </c:pt>
                <c:pt idx="64" formatCode="General">
                  <c:v>0.52475176388823896</c:v>
                </c:pt>
                <c:pt idx="65" formatCode="General">
                  <c:v>0.52983999603832865</c:v>
                </c:pt>
                <c:pt idx="66" formatCode="General">
                  <c:v>0.53372672962788981</c:v>
                </c:pt>
                <c:pt idx="67" formatCode="General">
                  <c:v>0.53641078071468262</c:v>
                </c:pt>
                <c:pt idx="68" formatCode="General">
                  <c:v>0.48956428706033339</c:v>
                </c:pt>
                <c:pt idx="69" formatCode="General">
                  <c:v>0.44360877009446137</c:v>
                </c:pt>
                <c:pt idx="70" formatCode="General">
                  <c:v>0.39855822837818278</c:v>
                </c:pt>
                <c:pt idx="71" formatCode="General">
                  <c:v>0.35442638480709815</c:v>
                </c:pt>
                <c:pt idx="72" formatCode="General">
                  <c:v>0.3112266824311426</c:v>
                </c:pt>
                <c:pt idx="73" formatCode="General">
                  <c:v>0.26897228035968718</c:v>
                </c:pt>
                <c:pt idx="74" formatCode="General">
                  <c:v>0.25881608839824649</c:v>
                </c:pt>
                <c:pt idx="75" formatCode="General">
                  <c:v>0.25881608839824566</c:v>
                </c:pt>
                <c:pt idx="76" formatCode="General">
                  <c:v>0.25672322106680945</c:v>
                </c:pt>
                <c:pt idx="77" formatCode="General">
                  <c:v>0.24739596222661742</c:v>
                </c:pt>
                <c:pt idx="78" formatCode="General">
                  <c:v>0.23687717616096782</c:v>
                </c:pt>
                <c:pt idx="79" formatCode="General">
                  <c:v>0.22517006700897957</c:v>
                </c:pt>
                <c:pt idx="80" formatCode="General">
                  <c:v>0.21227820088618654</c:v>
                </c:pt>
                <c:pt idx="81" formatCode="General">
                  <c:v>0.1982055047982626</c:v>
                </c:pt>
                <c:pt idx="82" formatCode="General">
                  <c:v>0.18295626544480892</c:v>
                </c:pt>
                <c:pt idx="83" formatCode="General">
                  <c:v>0.15081339938382943</c:v>
                </c:pt>
                <c:pt idx="84" formatCode="General">
                  <c:v>0.11974076155193647</c:v>
                </c:pt>
                <c:pt idx="85" formatCode="General">
                  <c:v>8.974781701988653E-2</c:v>
                </c:pt>
                <c:pt idx="86" formatCode="General">
                  <c:v>6.0843701971860717E-2</c:v>
                </c:pt>
                <c:pt idx="87" formatCode="General">
                  <c:v>3.3037220922478558E-2</c:v>
                </c:pt>
                <c:pt idx="88" formatCode="General">
                  <c:v>6.3368440348485489E-3</c:v>
                </c:pt>
                <c:pt idx="89" formatCode="General">
                  <c:v>-3.6732051032772883E-6</c:v>
                </c:pt>
                <c:pt idx="90" formatCode="General">
                  <c:v>-3.6732051036381108E-6</c:v>
                </c:pt>
                <c:pt idx="91" formatCode="General">
                  <c:v>-6.3443048824745607E-3</c:v>
                </c:pt>
                <c:pt idx="92" formatCode="General">
                  <c:v>-3.3045149083212141E-2</c:v>
                </c:pt>
                <c:pt idx="93" formatCode="General">
                  <c:v>-6.0852093951166503E-2</c:v>
                </c:pt>
                <c:pt idx="94" formatCode="General">
                  <c:v>-8.975666918194479E-2</c:v>
                </c:pt>
                <c:pt idx="95" formatCode="General">
                  <c:v>-0.11975007012075076</c:v>
                </c:pt>
                <c:pt idx="96" formatCode="General">
                  <c:v>-0.15082316044437671</c:v>
                </c:pt>
                <c:pt idx="97" formatCode="General">
                  <c:v>-0.1829664749442321</c:v>
                </c:pt>
                <c:pt idx="98" formatCode="General">
                  <c:v>-0.19821522002234687</c:v>
                </c:pt>
                <c:pt idx="99" formatCode="General">
                  <c:v>-0.21228741995509628</c:v>
                </c:pt>
                <c:pt idx="100" formatCode="General">
                  <c:v>-0.22517878819401344</c:v>
                </c:pt>
                <c:pt idx="101" formatCode="General">
                  <c:v>-0.23688539788508553</c:v>
                </c:pt>
                <c:pt idx="102" formatCode="General">
                  <c:v>-0.24740368306491994</c:v>
                </c:pt>
                <c:pt idx="103" formatCode="General">
                  <c:v>-0.25673043974697324</c:v>
                </c:pt>
                <c:pt idx="104" formatCode="General">
                  <c:v>-0.25882318448443098</c:v>
                </c:pt>
                <c:pt idx="105" formatCode="General">
                  <c:v>-0.25882318448443159</c:v>
                </c:pt>
                <c:pt idx="106" formatCode="General">
                  <c:v>-0.26897947492797486</c:v>
                </c:pt>
                <c:pt idx="107" formatCode="General">
                  <c:v>-0.31123427762074246</c:v>
                </c:pt>
                <c:pt idx="108" formatCode="General">
                  <c:v>-0.35443437513941112</c:v>
                </c:pt>
                <c:pt idx="109" formatCode="General">
                  <c:v>-0.39856660825424456</c:v>
                </c:pt>
                <c:pt idx="110" formatCode="General">
                  <c:v>-0.44361753379664853</c:v>
                </c:pt>
                <c:pt idx="111" formatCode="General">
                  <c:v>-0.48957342875410464</c:v>
                </c:pt>
                <c:pt idx="112" formatCode="General">
                  <c:v>-0.53642029445035644</c:v>
                </c:pt>
                <c:pt idx="113" formatCode="General">
                  <c:v>-0.53373573693596588</c:v>
                </c:pt>
                <c:pt idx="114" formatCode="General">
                  <c:v>-0.52984849734010109</c:v>
                </c:pt>
                <c:pt idx="115" formatCode="General">
                  <c:v>-0.52475975975913691</c:v>
                </c:pt>
                <c:pt idx="116" formatCode="General">
                  <c:v>-0.51847107427908479</c:v>
                </c:pt>
                <c:pt idx="117" formatCode="General">
                  <c:v>-0.51098435650342144</c:v>
                </c:pt>
                <c:pt idx="118" formatCode="General">
                  <c:v>-0.5023018869695719</c:v>
                </c:pt>
                <c:pt idx="119" formatCode="General">
                  <c:v>-0.5000042414459136</c:v>
                </c:pt>
                <c:pt idx="120" formatCode="General">
                  <c:v>-0.50000424144591404</c:v>
                </c:pt>
                <c:pt idx="121" formatCode="General">
                  <c:v>-0.51328405302744895</c:v>
                </c:pt>
                <c:pt idx="122" formatCode="General">
                  <c:v>-0.56821320584759971</c:v>
                </c:pt>
                <c:pt idx="123" formatCode="General">
                  <c:v>-0.62386242707256112</c:v>
                </c:pt>
                <c:pt idx="124" formatCode="General">
                  <c:v>-0.68021476533118375</c:v>
                </c:pt>
                <c:pt idx="125" formatCode="General">
                  <c:v>-0.73725305507505934</c:v>
                </c:pt>
                <c:pt idx="126" formatCode="General">
                  <c:v>-0.79495992180733266</c:v>
                </c:pt>
                <c:pt idx="127" formatCode="General">
                  <c:v>-0.85331778737516961</c:v>
                </c:pt>
                <c:pt idx="128" formatCode="General">
                  <c:v>-0.83288287627717184</c:v>
                </c:pt>
                <c:pt idx="129" formatCode="General">
                  <c:v>-0.81130110733904526</c:v>
                </c:pt>
                <c:pt idx="130" formatCode="General">
                  <c:v>-0.78857905460742106</c:v>
                </c:pt>
                <c:pt idx="131" formatCode="General">
                  <c:v>-0.76472363947204347</c:v>
                </c:pt>
                <c:pt idx="132" formatCode="General">
                  <c:v>-0.73974212855743993</c:v>
                </c:pt>
                <c:pt idx="133" formatCode="General">
                  <c:v>-0.71364213150942457</c:v>
                </c:pt>
                <c:pt idx="134" formatCode="General">
                  <c:v>-0.70711067719817011</c:v>
                </c:pt>
                <c:pt idx="135" formatCode="General">
                  <c:v>-0.70711067719817045</c:v>
                </c:pt>
                <c:pt idx="136" formatCode="General">
                  <c:v>-0.72260900849598508</c:v>
                </c:pt>
                <c:pt idx="137" formatCode="General">
                  <c:v>-0.78646916304655756</c:v>
                </c:pt>
                <c:pt idx="138" formatCode="General">
                  <c:v>-0.85077508788084333</c:v>
                </c:pt>
                <c:pt idx="139" formatCode="General">
                  <c:v>-0.91550719469958164</c:v>
                </c:pt>
                <c:pt idx="140" formatCode="General">
                  <c:v>-0.98064576538374637</c:v>
                </c:pt>
                <c:pt idx="141" formatCode="General">
                  <c:v>-1.0461709580008993</c:v>
                </c:pt>
                <c:pt idx="142" formatCode="General">
                  <c:v>-1.1120628128492662</c:v>
                </c:pt>
                <c:pt idx="143" formatCode="General">
                  <c:v>-1.075270160064502</c:v>
                </c:pt>
                <c:pt idx="144" formatCode="General">
                  <c:v>-1.0374646305109254</c:v>
                </c:pt>
                <c:pt idx="145" formatCode="General">
                  <c:v>-0.99865774017292575</c:v>
                </c:pt>
                <c:pt idx="146" formatCode="General">
                  <c:v>-0.95886131006051456</c:v>
                </c:pt>
                <c:pt idx="147" formatCode="General">
                  <c:v>-0.91808746260851415</c:v>
                </c:pt>
                <c:pt idx="148" formatCode="General">
                  <c:v>-0.87634861798392949</c:v>
                </c:pt>
                <c:pt idx="149" formatCode="General">
                  <c:v>-0.86602846477246243</c:v>
                </c:pt>
                <c:pt idx="150" formatCode="General">
                  <c:v>-0.86602846477246287</c:v>
                </c:pt>
                <c:pt idx="151" formatCode="General">
                  <c:v>-0.88268912520941101</c:v>
                </c:pt>
                <c:pt idx="152" formatCode="General">
                  <c:v>-0.95112829725447035</c:v>
                </c:pt>
                <c:pt idx="153" formatCode="General">
                  <c:v>-1.019708562812716</c:v>
                </c:pt>
                <c:pt idx="154" formatCode="General">
                  <c:v>-1.0884090315732078</c:v>
                </c:pt>
                <c:pt idx="155" formatCode="General">
                  <c:v>-1.1572087766097761</c:v>
                </c:pt>
                <c:pt idx="156" formatCode="General">
                  <c:v>-1.2260868407555929</c:v>
                </c:pt>
                <c:pt idx="157" formatCode="General">
                  <c:v>-1.2950222429869598</c:v>
                </c:pt>
                <c:pt idx="158" formatCode="General">
                  <c:v>-1.2443792186595262</c:v>
                </c:pt>
                <c:pt idx="159" formatCode="General">
                  <c:v>-1.1929263248335127</c:v>
                </c:pt>
                <c:pt idx="160" formatCode="General">
                  <c:v>-1.1406792346321126</c:v>
                </c:pt>
                <c:pt idx="161" formatCode="General">
                  <c:v>-1.0876538630995607</c:v>
                </c:pt>
                <c:pt idx="162" formatCode="General">
                  <c:v>-1.0338663623532334</c:v>
                </c:pt>
                <c:pt idx="163" formatCode="General">
                  <c:v>-0.97933311666353429</c:v>
                </c:pt>
                <c:pt idx="164" formatCode="General">
                  <c:v>-0.9659275692088013</c:v>
                </c:pt>
                <c:pt idx="165" formatCode="General">
                  <c:v>-0.96592756920880152</c:v>
                </c:pt>
                <c:pt idx="166" formatCode="General">
                  <c:v>-0.9826151570294045</c:v>
                </c:pt>
                <c:pt idx="167" formatCode="General">
                  <c:v>-1.0509693084068648</c:v>
                </c:pt>
                <c:pt idx="168" formatCode="General">
                  <c:v>-1.1191502611925168</c:v>
                </c:pt>
                <c:pt idx="169" formatCode="General">
                  <c:v>-1.1871372467105283</c:v>
                </c:pt>
                <c:pt idx="170" formatCode="General">
                  <c:v>-1.254909555369653</c:v>
                </c:pt>
                <c:pt idx="171" formatCode="General">
                  <c:v>-1.3224465429716001</c:v>
                </c:pt>
                <c:pt idx="172" formatCode="General">
                  <c:v>-1.3897276369994891</c:v>
                </c:pt>
                <c:pt idx="173" formatCode="General">
                  <c:v>-1.3286854955944618</c:v>
                </c:pt>
                <c:pt idx="174" formatCode="General">
                  <c:v>-1.2670916834856887</c:v>
                </c:pt>
                <c:pt idx="175" formatCode="General">
                  <c:v>-1.204964962832757</c:v>
                </c:pt>
                <c:pt idx="176" formatCode="General">
                  <c:v>-1.1423242581251172</c:v>
                </c:pt>
                <c:pt idx="177" formatCode="General">
                  <c:v>-1.0791886504174739</c:v>
                </c:pt>
                <c:pt idx="178" formatCode="General">
                  <c:v>-1.0155773715174863</c:v>
                </c:pt>
                <c:pt idx="179" formatCode="General">
                  <c:v>-0.99999999997301525</c:v>
                </c:pt>
                <c:pt idx="180" formatCode="General">
                  <c:v>-0.99999999997301536</c:v>
                </c:pt>
                <c:pt idx="181" formatCode="General">
                  <c:v>-1.0155772783565646</c:v>
                </c:pt>
                <c:pt idx="182" formatCode="General">
                  <c:v>-1.0791881649492767</c:v>
                </c:pt>
                <c:pt idx="183" formatCode="General">
                  <c:v>-1.1423233640978798</c:v>
                </c:pt>
                <c:pt idx="184" formatCode="General">
                  <c:v>-1.2049636441191673</c:v>
                </c:pt>
                <c:pt idx="185" formatCode="General">
                  <c:v>-1.2670899240877986</c:v>
                </c:pt>
                <c:pt idx="186" formatCode="General">
                  <c:v>-1.3286832796485599</c:v>
                </c:pt>
                <c:pt idx="187" formatCode="General">
                  <c:v>-1.3897249487809342</c:v>
                </c:pt>
                <c:pt idx="188" formatCode="General">
                  <c:v>-1.3224436307023415</c:v>
                </c:pt>
                <c:pt idx="189" formatCode="General">
                  <c:v>-1.2549064363364426</c:v>
                </c:pt>
                <c:pt idx="190" formatCode="General">
                  <c:v>-1.1871339382631019</c:v>
                </c:pt>
                <c:pt idx="191" formatCode="General">
                  <c:v>-1.1191467807383073</c:v>
                </c:pt>
                <c:pt idx="192" formatCode="General">
                  <c:v>-1.0509656734057002</c:v>
                </c:pt>
                <c:pt idx="193" formatCode="General">
                  <c:v>-0.98261138498819001</c:v>
                </c:pt>
                <c:pt idx="194" formatCode="General">
                  <c:v>-0.96592376641836375</c:v>
                </c:pt>
                <c:pt idx="195" formatCode="General">
                  <c:v>-0.96592376641836364</c:v>
                </c:pt>
                <c:pt idx="196" formatCode="General">
                  <c:v>-0.97932916464926856</c:v>
                </c:pt>
                <c:pt idx="197" formatCode="General">
                  <c:v>-1.0338617894996833</c:v>
                </c:pt>
                <c:pt idx="198" formatCode="General">
                  <c:v>-1.0876486555176386</c:v>
                </c:pt>
                <c:pt idx="199" formatCode="General">
                  <c:v>-1.1406733786260768</c:v>
                </c:pt>
                <c:pt idx="200" formatCode="General">
                  <c:v>-1.1929198069051379</c:v>
                </c:pt>
                <c:pt idx="201" formatCode="General">
                  <c:v>-1.244372025512217</c:v>
                </c:pt>
                <c:pt idx="202" formatCode="General">
                  <c:v>-1.2950143615297991</c:v>
                </c:pt>
                <c:pt idx="203" formatCode="General">
                  <c:v>-1.2260789987384331</c:v>
                </c:pt>
                <c:pt idx="204" formatCode="General">
                  <c:v>-1.1572009917034125</c:v>
                </c:pt>
                <c:pt idx="205" formatCode="General">
                  <c:v>-1.0884013214310384</c:v>
                </c:pt>
                <c:pt idx="206" formatCode="General">
                  <c:v>-1.0197009450653653</c:v>
                </c:pt>
                <c:pt idx="207" formatCode="General">
                  <c:v>-0.95112078950441814</c:v>
                </c:pt>
                <c:pt idx="208" formatCode="General">
                  <c:v>-0.88268174502563079</c:v>
                </c:pt>
                <c:pt idx="209" formatCode="General">
                  <c:v>-0.8660211183466765</c:v>
                </c:pt>
                <c:pt idx="210" formatCode="General">
                  <c:v>-0.86602111834667617</c:v>
                </c:pt>
                <c:pt idx="211" formatCode="General">
                  <c:v>-0.87634107644081338</c:v>
                </c:pt>
                <c:pt idx="212" formatCode="General">
                  <c:v>-0.91807911400347286</c:v>
                </c:pt>
                <c:pt idx="213" formatCode="General">
                  <c:v>-0.95885214381366024</c:v>
                </c:pt>
                <c:pt idx="214" formatCode="General">
                  <c:v>-0.99864774595343331</c:v>
                </c:pt>
                <c:pt idx="215" formatCode="General">
                  <c:v>-1.0374537982401792</c:v>
                </c:pt>
                <c:pt idx="216" formatCode="General">
                  <c:v>-1.0752584799191669</c:v>
                </c:pt>
                <c:pt idx="217" formatCode="General">
                  <c:v>-1.1120502752642782</c:v>
                </c:pt>
                <c:pt idx="218" formatCode="General">
                  <c:v>-1.0461587206588341</c:v>
                </c:pt>
                <c:pt idx="219" formatCode="General">
                  <c:v>-0.98063384513519991</c:v>
                </c:pt>
                <c:pt idx="220" formatCode="General">
                  <c:v>-0.91549560829855992</c:v>
                </c:pt>
                <c:pt idx="221" formatCode="General">
                  <c:v>-0.85076385197965843</c:v>
                </c:pt>
                <c:pt idx="222" formatCode="General">
                  <c:v>-0.78645829419075575</c:v>
                </c:pt>
                <c:pt idx="223" formatCode="General">
                  <c:v>-0.72259852311930606</c:v>
                </c:pt>
                <c:pt idx="224" formatCode="General">
                  <c:v>-0.70710028778614031</c:v>
                </c:pt>
                <c:pt idx="225" formatCode="General">
                  <c:v>-0.70710028778613987</c:v>
                </c:pt>
                <c:pt idx="226" formatCode="General">
                  <c:v>-0.71363151438354844</c:v>
                </c:pt>
                <c:pt idx="227" formatCode="General">
                  <c:v>-0.73973057314719015</c:v>
                </c:pt>
                <c:pt idx="228" formatCode="General">
                  <c:v>-0.7647111392277367</c:v>
                </c:pt>
                <c:pt idx="229" formatCode="General">
                  <c:v>-0.78856560326718128</c:v>
                </c:pt>
                <c:pt idx="230" formatCode="General">
                  <c:v>-0.8112866989307107</c:v>
                </c:pt>
                <c:pt idx="231" formatCode="General">
                  <c:v>-0.83286750512011432</c:v>
                </c:pt>
                <c:pt idx="232" formatCode="General">
                  <c:v>-0.8533014480820249</c:v>
                </c:pt>
                <c:pt idx="233" formatCode="General">
                  <c:v>-0.79494412309887819</c:v>
                </c:pt>
                <c:pt idx="234" formatCode="General">
                  <c:v>-0.73723781183334702</c:v>
                </c:pt>
                <c:pt idx="235" formatCode="General">
                  <c:v>-0.68020009226906364</c:v>
                </c:pt>
                <c:pt idx="236" formatCode="General">
                  <c:v>-0.62384833872920031</c:v>
                </c:pt>
                <c:pt idx="237" formatCode="General">
                  <c:v>-0.56819971658405377</c:v>
                </c:pt>
                <c:pt idx="238" formatCode="General">
                  <c:v>-0.51327117702228697</c:v>
                </c:pt>
                <c:pt idx="239" formatCode="General">
                  <c:v>-0.49999151707219291</c:v>
                </c:pt>
                <c:pt idx="240" formatCode="General">
                  <c:v>-0.49999151707219314</c:v>
                </c:pt>
                <c:pt idx="241" formatCode="General">
                  <c:v>-0.50228891780388363</c:v>
                </c:pt>
                <c:pt idx="242" formatCode="General">
                  <c:v>-0.51097038177373777</c:v>
                </c:pt>
                <c:pt idx="243" formatCode="General">
                  <c:v>-0.51845609191227937</c:v>
                </c:pt>
                <c:pt idx="244" formatCode="General">
                  <c:v>-0.524743767989021</c:v>
                </c:pt>
                <c:pt idx="245" formatCode="General">
                  <c:v>-0.52983149470796165</c:v>
                </c:pt>
                <c:pt idx="246" formatCode="General">
                  <c:v>-0.53371772229100944</c:v>
                </c:pt>
                <c:pt idx="247" formatCode="General">
                  <c:v>-0.53640126695005963</c:v>
                </c:pt>
                <c:pt idx="248" formatCode="General">
                  <c:v>-0.48955514534014122</c:v>
                </c:pt>
                <c:pt idx="249" formatCode="General">
                  <c:v>-0.44360000636833358</c:v>
                </c:pt>
                <c:pt idx="250" formatCode="General">
                  <c:v>-0.39854984848061165</c:v>
                </c:pt>
                <c:pt idx="251" formatCode="General">
                  <c:v>-0.35441839445565765</c:v>
                </c:pt>
                <c:pt idx="252" formatCode="General">
                  <c:v>-0.3112190872247465</c:v>
                </c:pt>
                <c:pt idx="253" formatCode="General">
                  <c:v>-0.26896508577688388</c:v>
                </c:pt>
                <c:pt idx="254" formatCode="General">
                  <c:v>-0.25880899229809373</c:v>
                </c:pt>
                <c:pt idx="255" formatCode="General">
                  <c:v>-0.25880899229809229</c:v>
                </c:pt>
                <c:pt idx="256" formatCode="General">
                  <c:v>-0.25671600237279057</c:v>
                </c:pt>
                <c:pt idx="257" formatCode="General">
                  <c:v>-0.24738824137496324</c:v>
                </c:pt>
                <c:pt idx="258" formatCode="General">
                  <c:v>-0.23686895442406619</c:v>
                </c:pt>
                <c:pt idx="259" formatCode="General">
                  <c:v>-0.22516134581179359</c:v>
                </c:pt>
                <c:pt idx="260" formatCode="General">
                  <c:v>-0.21226898180582049</c:v>
                </c:pt>
                <c:pt idx="261" formatCode="General">
                  <c:v>-0.19819578956348149</c:v>
                </c:pt>
                <c:pt idx="262" formatCode="General">
                  <c:v>-0.18294605593551194</c:v>
                </c:pt>
                <c:pt idx="263" formatCode="General">
                  <c:v>-0.1508036383151431</c:v>
                </c:pt>
                <c:pt idx="264" formatCode="General">
                  <c:v>-0.1197314529766601</c:v>
                </c:pt>
                <c:pt idx="265" formatCode="General">
                  <c:v>-8.9738964852984868E-2</c:v>
                </c:pt>
                <c:pt idx="266" formatCode="General">
                  <c:v>-6.083530998927146E-2</c:v>
                </c:pt>
                <c:pt idx="267" formatCode="General">
                  <c:v>-3.3029292759962151E-2</c:v>
                </c:pt>
                <c:pt idx="268" formatCode="General">
                  <c:v>-6.3293831868807549E-3</c:v>
                </c:pt>
                <c:pt idx="269" formatCode="General">
                  <c:v>1.1019615309776354E-5</c:v>
                </c:pt>
                <c:pt idx="270" formatCode="General">
                  <c:v>1.1019615310386977E-5</c:v>
                </c:pt>
                <c:pt idx="271" formatCode="General">
                  <c:v>6.3517657297582353E-3</c:v>
                </c:pt>
                <c:pt idx="272" formatCode="General">
                  <c:v>3.3053077242162332E-2</c:v>
                </c:pt>
                <c:pt idx="273" formatCode="General">
                  <c:v>6.086048592718811E-2</c:v>
                </c:pt>
                <c:pt idx="274" formatCode="General">
                  <c:v>8.976552133915891E-2</c:v>
                </c:pt>
                <c:pt idx="275" formatCode="General">
                  <c:v>0.11975937868310216</c:v>
                </c:pt>
                <c:pt idx="276" formatCode="General">
                  <c:v>0.15083292149678407</c:v>
                </c:pt>
                <c:pt idx="277" formatCode="General">
                  <c:v>0.18297668443378065</c:v>
                </c:pt>
                <c:pt idx="278" formatCode="General">
                  <c:v>0.19822493523573353</c:v>
                </c:pt>
                <c:pt idx="279" formatCode="General">
                  <c:v>0.21229663901254892</c:v>
                </c:pt>
                <c:pt idx="280" formatCode="General">
                  <c:v>0.22518750936689449</c:v>
                </c:pt>
                <c:pt idx="281" formatCode="General">
                  <c:v>0.23689361959641858</c:v>
                </c:pt>
                <c:pt idx="282" formatCode="General">
                  <c:v>0.24741140388987021</c:v>
                </c:pt>
                <c:pt idx="283" formatCode="General">
                  <c:v>0.25673765841328133</c:v>
                </c:pt>
                <c:pt idx="284" formatCode="General">
                  <c:v>0.2588302805566477</c:v>
                </c:pt>
                <c:pt idx="285" formatCode="General">
                  <c:v>0.25883028055664831</c:v>
                </c:pt>
                <c:pt idx="286" formatCode="General">
                  <c:v>0.26898666948174593</c:v>
                </c:pt>
                <c:pt idx="287" formatCode="General">
                  <c:v>0.31124187279354543</c:v>
                </c:pt>
                <c:pt idx="288" formatCode="General">
                  <c:v>0.35444236545259544</c:v>
                </c:pt>
                <c:pt idx="289" formatCode="General">
                  <c:v>0.39857498810879599</c:v>
                </c:pt>
                <c:pt idx="290" formatCode="General">
                  <c:v>0.44362629747489396</c:v>
                </c:pt>
                <c:pt idx="291" formatCode="General">
                  <c:v>0.48958257042145403</c:v>
                </c:pt>
                <c:pt idx="292" formatCode="General">
                  <c:v>0.53642980815707997</c:v>
                </c:pt>
                <c:pt idx="293" formatCode="General">
                  <c:v>0.53374474421523677</c:v>
                </c:pt>
                <c:pt idx="294" formatCode="General">
                  <c:v>0.52985699861327795</c:v>
                </c:pt>
                <c:pt idx="295" formatCode="General">
                  <c:v>0.52476775560171385</c:v>
                </c:pt>
                <c:pt idx="296" formatCode="General">
                  <c:v>0.51847856542051562</c:v>
                </c:pt>
                <c:pt idx="297" formatCode="General">
                  <c:v>0.51099134382689748</c:v>
                </c:pt>
                <c:pt idx="298" formatCode="General">
                  <c:v>0.50230837151175289</c:v>
                </c:pt>
                <c:pt idx="299" formatCode="General">
                  <c:v>0.50001060359229688</c:v>
                </c:pt>
                <c:pt idx="300" formatCode="General">
                  <c:v>0.50001060359229743</c:v>
                </c:pt>
                <c:pt idx="301" formatCode="General">
                  <c:v>0.5132904909884779</c:v>
                </c:pt>
                <c:pt idx="302" formatCode="General">
                  <c:v>0.56821995043337381</c:v>
                </c:pt>
                <c:pt idx="303" formatCode="General">
                  <c:v>0.62386947119373748</c:v>
                </c:pt>
                <c:pt idx="304" formatCode="General">
                  <c:v>0.68022210180717801</c:v>
                </c:pt>
                <c:pt idx="305" formatCode="General">
                  <c:v>0.73726067663623229</c:v>
                </c:pt>
                <c:pt idx="306" formatCode="General">
                  <c:v>0.79496782109720487</c:v>
                </c:pt>
                <c:pt idx="307" formatCode="General">
                  <c:v>0.85332595695266267</c:v>
                </c:pt>
                <c:pt idx="308" formatCode="General">
                  <c:v>0.83289056178827559</c:v>
                </c:pt>
                <c:pt idx="309" formatCode="General">
                  <c:v>0.81130831147753468</c:v>
                </c:pt>
                <c:pt idx="310" formatCode="General">
                  <c:v>0.78858578021370251</c:v>
                </c:pt>
                <c:pt idx="311" formatCode="General">
                  <c:v>0.76472988953228949</c:v>
                </c:pt>
                <c:pt idx="312" formatCode="General">
                  <c:v>0.73974790620267994</c:v>
                </c:pt>
                <c:pt idx="313" formatCode="General">
                  <c:v>0.71364744001459046</c:v>
                </c:pt>
                <c:pt idx="314" formatCode="General">
                  <c:v>0.7071158718469418</c:v>
                </c:pt>
                <c:pt idx="315" formatCode="General">
                  <c:v>0.70711587184694147</c:v>
                </c:pt>
                <c:pt idx="316" formatCode="General">
                  <c:v>0.72261425112582578</c:v>
                </c:pt>
                <c:pt idx="317" formatCode="General">
                  <c:v>0.78647459741079007</c:v>
                </c:pt>
                <c:pt idx="318" formatCode="General">
                  <c:v>0.85078070576256126</c:v>
                </c:pt>
                <c:pt idx="319" formatCode="General">
                  <c:v>0.91551298782597779</c:v>
                </c:pt>
                <c:pt idx="320" formatCode="General">
                  <c:v>0.98065172542863155</c:v>
                </c:pt>
                <c:pt idx="321" formatCode="General">
                  <c:v>1.0461770765872394</c:v>
                </c:pt>
                <c:pt idx="322" formatCode="General">
                  <c:v>1.1120690815517333</c:v>
                </c:pt>
                <c:pt idx="323" formatCode="General">
                  <c:v>1.0752760000501214</c:v>
                </c:pt>
                <c:pt idx="324" formatCode="General">
                  <c:v>1.0374700465623106</c:v>
                </c:pt>
                <c:pt idx="325" formatCode="General">
                  <c:v>0.99866273720182597</c:v>
                </c:pt>
                <c:pt idx="326" formatCode="General">
                  <c:v>0.95886589310631731</c:v>
                </c:pt>
                <c:pt idx="327" formatCode="General">
                  <c:v>0.91809163683671136</c:v>
                </c:pt>
                <c:pt idx="328" formatCode="General">
                  <c:v>0.87635238868454302</c:v>
                </c:pt>
                <c:pt idx="329" formatCode="General">
                  <c:v>0.86603213791524647</c:v>
                </c:pt>
                <c:pt idx="330" formatCode="General">
                  <c:v>0.86603213791524691</c:v>
                </c:pt>
                <c:pt idx="331" formatCode="General">
                  <c:v>0.88269281522984322</c:v>
                </c:pt>
                <c:pt idx="332" formatCode="General">
                  <c:v>0.95113205105249798</c:v>
                </c:pt>
                <c:pt idx="333" formatCode="General">
                  <c:v>1.019712371603841</c:v>
                </c:pt>
                <c:pt idx="334" formatCode="General">
                  <c:v>1.0884128865561806</c:v>
                </c:pt>
                <c:pt idx="335" formatCode="General">
                  <c:v>1.1572126689692763</c:v>
                </c:pt>
                <c:pt idx="336" formatCode="General">
                  <c:v>1.226090761664915</c:v>
                </c:pt>
                <c:pt idx="337" formatCode="General">
                  <c:v>1.295026183610702</c:v>
                </c:pt>
                <c:pt idx="338" formatCode="General">
                  <c:v>1.2443828151324425</c:v>
                </c:pt>
                <c:pt idx="339" formatCode="General">
                  <c:v>1.1929295837011269</c:v>
                </c:pt>
                <c:pt idx="340" formatCode="General">
                  <c:v>1.140682162542787</c:v>
                </c:pt>
                <c:pt idx="341" formatCode="General">
                  <c:v>1.0876564668024711</c:v>
                </c:pt>
                <c:pt idx="342" formatCode="General">
                  <c:v>1.033868648696312</c:v>
                </c:pt>
                <c:pt idx="343" formatCode="General">
                  <c:v>0.97933509259138551</c:v>
                </c:pt>
                <c:pt idx="344" formatCode="General">
                  <c:v>0.96592947052582367</c:v>
                </c:pt>
                <c:pt idx="345" formatCode="General">
                  <c:v>0.96592947052582412</c:v>
                </c:pt>
                <c:pt idx="346" formatCode="General">
                  <c:v>0.98261704297046459</c:v>
                </c:pt>
                <c:pt idx="347" formatCode="General">
                  <c:v>1.0509711258223662</c:v>
                </c:pt>
                <c:pt idx="348" formatCode="General">
                  <c:v>1.1191520013290213</c:v>
                </c:pt>
                <c:pt idx="349" formatCode="General">
                  <c:v>1.1871389008381372</c:v>
                </c:pt>
                <c:pt idx="350" formatCode="General">
                  <c:v>1.2549111147846674</c:v>
                </c:pt>
                <c:pt idx="351" formatCode="General">
                  <c:v>1.3224479989991718</c:v>
                </c:pt>
                <c:pt idx="352" formatCode="General">
                  <c:v>1.3897289809962616</c:v>
                </c:pt>
                <c:pt idx="353" formatCode="General">
                  <c:v>1.3286866034598495</c:v>
                </c:pt>
                <c:pt idx="354" formatCode="General">
                  <c:v>1.2670925630820569</c:v>
                </c:pt>
                <c:pt idx="355" formatCode="General">
                  <c:v>1.2049656220920044</c:v>
                </c:pt>
                <c:pt idx="356" formatCode="General">
                  <c:v>1.1423247050462593</c:v>
                </c:pt>
                <c:pt idx="357" formatCode="General">
                  <c:v>1.0791888930642075</c:v>
                </c:pt>
                <c:pt idx="358" formatCode="General">
                  <c:v>1.0155774180157318</c:v>
                </c:pt>
                <c:pt idx="359" formatCode="General">
                  <c:v>0.99999999989206056</c:v>
                </c:pt>
              </c:numCache>
            </c:numRef>
          </c:yVal>
          <c:smooth val="0"/>
          <c:extLst>
            <c:ext xmlns:c16="http://schemas.microsoft.com/office/drawing/2014/chart" uri="{C3380CC4-5D6E-409C-BE32-E72D297353CC}">
              <c16:uniqueId val="{00000003-17B8-4A13-82C7-B516E7A5479B}"/>
            </c:ext>
          </c:extLst>
        </c:ser>
        <c:ser>
          <c:idx val="12"/>
          <c:order val="12"/>
          <c:spPr>
            <a:ln w="19050" cap="rnd">
              <a:solidFill>
                <a:schemeClr val="accent1">
                  <a:lumMod val="80000"/>
                  <a:lumOff val="20000"/>
                </a:schemeClr>
              </a:solidFill>
              <a:round/>
            </a:ln>
            <a:effectLst/>
          </c:spPr>
          <c:marker>
            <c:symbol val="none"/>
          </c:marker>
          <c:xVal>
            <c:numRef>
              <c:f>Pentagram!$B$40:$B$45</c:f>
              <c:numCache>
                <c:formatCode>General</c:formatCode>
                <c:ptCount val="6"/>
                <c:pt idx="0">
                  <c:v>0</c:v>
                </c:pt>
                <c:pt idx="1">
                  <c:v>0.70584157191110164</c:v>
                </c:pt>
                <c:pt idx="2">
                  <c:v>-1.1420805306493527</c:v>
                </c:pt>
                <c:pt idx="3">
                  <c:v>1.1420859830214574</c:v>
                </c:pt>
                <c:pt idx="4">
                  <c:v>-0.70585584619770947</c:v>
                </c:pt>
                <c:pt idx="5">
                  <c:v>0</c:v>
                </c:pt>
              </c:numCache>
            </c:numRef>
          </c:xVal>
          <c:yVal>
            <c:numRef>
              <c:f>Pentagram!$C$40:$C$45</c:f>
              <c:numCache>
                <c:formatCode>General</c:formatCode>
                <c:ptCount val="6"/>
                <c:pt idx="0">
                  <c:v>1.2008591214071684</c:v>
                </c:pt>
                <c:pt idx="1">
                  <c:v>-0.97151958540672845</c:v>
                </c:pt>
                <c:pt idx="2">
                  <c:v>0.37109930069792657</c:v>
                </c:pt>
                <c:pt idx="3">
                  <c:v>0.37108252027373645</c:v>
                </c:pt>
                <c:pt idx="4">
                  <c:v>-0.97150921449840699</c:v>
                </c:pt>
                <c:pt idx="5">
                  <c:v>1.2008591214071684</c:v>
                </c:pt>
              </c:numCache>
            </c:numRef>
          </c:yVal>
          <c:smooth val="0"/>
          <c:extLst>
            <c:ext xmlns:c16="http://schemas.microsoft.com/office/drawing/2014/chart" uri="{C3380CC4-5D6E-409C-BE32-E72D297353CC}">
              <c16:uniqueId val="{00000004-17B8-4A13-82C7-B516E7A5479B}"/>
            </c:ext>
          </c:extLst>
        </c:ser>
        <c:ser>
          <c:idx val="19"/>
          <c:order val="19"/>
          <c:spPr>
            <a:ln w="19050" cap="rnd">
              <a:solidFill>
                <a:schemeClr val="accent2">
                  <a:lumMod val="80000"/>
                </a:schemeClr>
              </a:solidFill>
              <a:round/>
            </a:ln>
            <a:effectLst/>
          </c:spPr>
          <c:marker>
            <c:symbol val="none"/>
          </c:marker>
          <c:xVal>
            <c:numRef>
              <c:f>Cross!$H$59:$H$71</c:f>
              <c:numCache>
                <c:formatCode>General</c:formatCode>
                <c:ptCount val="13"/>
                <c:pt idx="0">
                  <c:v>-5.7942782496689521E-2</c:v>
                </c:pt>
                <c:pt idx="1">
                  <c:v>5.7942782496689521E-2</c:v>
                </c:pt>
                <c:pt idx="2">
                  <c:v>5.7942782496689521E-2</c:v>
                </c:pt>
                <c:pt idx="3">
                  <c:v>0.17382834749006856</c:v>
                </c:pt>
                <c:pt idx="4">
                  <c:v>0.17382834749006856</c:v>
                </c:pt>
                <c:pt idx="5">
                  <c:v>5.7942782496689521E-2</c:v>
                </c:pt>
                <c:pt idx="6">
                  <c:v>5.7942782496689521E-2</c:v>
                </c:pt>
                <c:pt idx="7">
                  <c:v>-5.7942782496689521E-2</c:v>
                </c:pt>
                <c:pt idx="8">
                  <c:v>-5.7942782496689521E-2</c:v>
                </c:pt>
                <c:pt idx="9">
                  <c:v>-0.17382834749006856</c:v>
                </c:pt>
                <c:pt idx="10">
                  <c:v>-0.17382834749006856</c:v>
                </c:pt>
                <c:pt idx="11">
                  <c:v>-5.7942782496689521E-2</c:v>
                </c:pt>
                <c:pt idx="12">
                  <c:v>-5.7942782496689521E-2</c:v>
                </c:pt>
              </c:numCache>
            </c:numRef>
          </c:xVal>
          <c:yVal>
            <c:numRef>
              <c:f>Cross!$I$59:$I$71</c:f>
              <c:numCache>
                <c:formatCode>General</c:formatCode>
                <c:ptCount val="13"/>
                <c:pt idx="0">
                  <c:v>0.23177112998675808</c:v>
                </c:pt>
                <c:pt idx="1">
                  <c:v>0.23177112998675808</c:v>
                </c:pt>
                <c:pt idx="2">
                  <c:v>0.11588556499337904</c:v>
                </c:pt>
                <c:pt idx="3">
                  <c:v>0.11588556499337904</c:v>
                </c:pt>
                <c:pt idx="4">
                  <c:v>0</c:v>
                </c:pt>
                <c:pt idx="5">
                  <c:v>0</c:v>
                </c:pt>
                <c:pt idx="6">
                  <c:v>-0.23177112998675808</c:v>
                </c:pt>
                <c:pt idx="7">
                  <c:v>-0.23177112998675808</c:v>
                </c:pt>
                <c:pt idx="8">
                  <c:v>0</c:v>
                </c:pt>
                <c:pt idx="9">
                  <c:v>0</c:v>
                </c:pt>
                <c:pt idx="10">
                  <c:v>0.11588556499337904</c:v>
                </c:pt>
                <c:pt idx="11">
                  <c:v>0.11588556499337904</c:v>
                </c:pt>
                <c:pt idx="12">
                  <c:v>0.23177112998675808</c:v>
                </c:pt>
              </c:numCache>
            </c:numRef>
          </c:yVal>
          <c:smooth val="0"/>
          <c:extLst>
            <c:ext xmlns:c16="http://schemas.microsoft.com/office/drawing/2014/chart" uri="{C3380CC4-5D6E-409C-BE32-E72D297353CC}">
              <c16:uniqueId val="{00000005-17B8-4A13-82C7-B516E7A5479B}"/>
            </c:ext>
          </c:extLst>
        </c:ser>
        <c:dLbls>
          <c:showLegendKey val="0"/>
          <c:showVal val="0"/>
          <c:showCatName val="0"/>
          <c:showSerName val="0"/>
          <c:showPercent val="0"/>
          <c:showBubbleSize val="0"/>
        </c:dLbls>
        <c:axId val="313335136"/>
        <c:axId val="1102503712"/>
        <c:extLst>
          <c:ext xmlns:c15="http://schemas.microsoft.com/office/drawing/2012/chart" uri="{02D57815-91ED-43cb-92C2-25804820EDAC}">
            <c15:filteredScatterSeries>
              <c15:ser>
                <c:idx val="1"/>
                <c:order val="1"/>
                <c:spPr>
                  <a:ln w="19050" cap="rnd">
                    <a:solidFill>
                      <a:schemeClr val="accent2"/>
                    </a:solidFill>
                    <a:round/>
                  </a:ln>
                  <a:effectLst/>
                </c:spPr>
                <c:marker>
                  <c:symbol val="none"/>
                </c:marker>
                <c:xVal>
                  <c:numRef>
                    <c:extLst>
                      <c:ext uri="{02D57815-91ED-43cb-92C2-25804820EDAC}">
                        <c15:formulaRef>
                          <c15:sqref>Data!$H$8:$H$11</c15:sqref>
                        </c15:formulaRef>
                      </c:ext>
                    </c:extLst>
                    <c:numCache>
                      <c:formatCode>General</c:formatCode>
                      <c:ptCount val="4"/>
                      <c:pt idx="0">
                        <c:v>0</c:v>
                      </c:pt>
                      <c:pt idx="1">
                        <c:v>-0.13052649570173921</c:v>
                      </c:pt>
                      <c:pt idx="2">
                        <c:v>0.13052649570173921</c:v>
                      </c:pt>
                      <c:pt idx="3">
                        <c:v>0</c:v>
                      </c:pt>
                    </c:numCache>
                  </c:numRef>
                </c:xVal>
                <c:yVal>
                  <c:numRef>
                    <c:extLst>
                      <c:ext uri="{02D57815-91ED-43cb-92C2-25804820EDAC}">
                        <c15:formulaRef>
                          <c15:sqref>Data!$I$8:$I$11</c15:sqref>
                        </c15:formulaRef>
                      </c:ext>
                    </c:extLst>
                    <c:numCache>
                      <c:formatCode>General</c:formatCode>
                      <c:ptCount val="4"/>
                      <c:pt idx="0">
                        <c:v>0</c:v>
                      </c:pt>
                      <c:pt idx="1">
                        <c:v>0.99144482141964096</c:v>
                      </c:pt>
                      <c:pt idx="2">
                        <c:v>0.99144482141964096</c:v>
                      </c:pt>
                      <c:pt idx="3">
                        <c:v>0</c:v>
                      </c:pt>
                    </c:numCache>
                  </c:numRef>
                </c:yVal>
                <c:smooth val="0"/>
                <c:extLst>
                  <c:ext xmlns:c16="http://schemas.microsoft.com/office/drawing/2014/chart" uri="{C3380CC4-5D6E-409C-BE32-E72D297353CC}">
                    <c16:uniqueId val="{00000006-17B8-4A13-82C7-B516E7A5479B}"/>
                  </c:ext>
                </c:extLst>
              </c15:ser>
            </c15:filteredScatterSeries>
            <c15:filteredScatterSeries>
              <c15:ser>
                <c:idx val="3"/>
                <c:order val="3"/>
                <c:spPr>
                  <a:ln w="1905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Data!$Z$4:$Z$184</c15:sqref>
                        </c15:formulaRef>
                      </c:ext>
                    </c:extLst>
                    <c:numCache>
                      <c:formatCode>General</c:formatCode>
                      <c:ptCount val="181"/>
                      <c:pt idx="0">
                        <c:v>0</c:v>
                      </c:pt>
                      <c:pt idx="1">
                        <c:v>4.8919375540980775E-2</c:v>
                      </c:pt>
                      <c:pt idx="2">
                        <c:v>9.7779150079600141E-2</c:v>
                      </c:pt>
                      <c:pt idx="3">
                        <c:v>0.1465197952284768</c:v>
                      </c:pt>
                      <c:pt idx="4">
                        <c:v>0.19508192774171917</c:v>
                      </c:pt>
                      <c:pt idx="5">
                        <c:v>0.24340638186460145</c:v>
                      </c:pt>
                      <c:pt idx="6">
                        <c:v>0.29143428141825906</c:v>
                      </c:pt>
                      <c:pt idx="7">
                        <c:v>0.33910711153157896</c:v>
                      </c:pt>
                      <c:pt idx="8">
                        <c:v>0.38636678993289009</c:v>
                      </c:pt>
                      <c:pt idx="9">
                        <c:v>0.4331557377145947</c:v>
                      </c:pt>
                      <c:pt idx="10">
                        <c:v>0.47941694948452729</c:v>
                      </c:pt>
                      <c:pt idx="11">
                        <c:v>0.52509406281856719</c:v>
                      </c:pt>
                      <c:pt idx="12">
                        <c:v>0.57013142692989283</c:v>
                      </c:pt>
                      <c:pt idx="13">
                        <c:v>0.61447417047120956</c:v>
                      </c:pt>
                      <c:pt idx="14">
                        <c:v>0.65806826838734656</c:v>
                      </c:pt>
                      <c:pt idx="15">
                        <c:v>0.70086060773677283</c:v>
                      </c:pt>
                      <c:pt idx="16">
                        <c:v>0.7427990524018373</c:v>
                      </c:pt>
                      <c:pt idx="17">
                        <c:v>0.7838325066088947</c:v>
                      </c:pt>
                      <c:pt idx="18">
                        <c:v>0.82391097718092599</c:v>
                      </c:pt>
                      <c:pt idx="19">
                        <c:v>0.86298563444680776</c:v>
                      </c:pt>
                      <c:pt idx="20">
                        <c:v>0.90100887173302469</c:v>
                      </c:pt>
                      <c:pt idx="21">
                        <c:v>0.93793436336533742</c:v>
                      </c:pt>
                      <c:pt idx="22">
                        <c:v>0.9737171211097464</c:v>
                      </c:pt>
                      <c:pt idx="23">
                        <c:v>1.0083135489839794</c:v>
                      </c:pt>
                      <c:pt idx="24">
                        <c:v>1.0416814963727312</c:v>
                      </c:pt>
                      <c:pt idx="25">
                        <c:v>1.0737803093819336</c:v>
                      </c:pt>
                      <c:pt idx="26">
                        <c:v>1.1045708803694958</c:v>
                      </c:pt>
                      <c:pt idx="27">
                        <c:v>1.134015695592165</c:v>
                      </c:pt>
                      <c:pt idx="28">
                        <c:v>1.1620788809104572</c:v>
                      </c:pt>
                      <c:pt idx="29">
                        <c:v>1.1887262454959755</c:v>
                      </c:pt>
                      <c:pt idx="30">
                        <c:v>1.2139253234878613</c:v>
                      </c:pt>
                      <c:pt idx="31">
                        <c:v>1.2376454135476307</c:v>
                      </c:pt>
                      <c:pt idx="32">
                        <c:v>1.2598576162642015</c:v>
                      </c:pt>
                      <c:pt idx="33">
                        <c:v>1.2805348693635372</c:v>
                      </c:pt>
                      <c:pt idx="34">
                        <c:v>1.2996519806800149</c:v>
                      </c:pt>
                      <c:pt idx="35">
                        <c:v>1.3171856588493418</c:v>
                      </c:pt>
                      <c:pt idx="36">
                        <c:v>1.3331145416856267</c:v>
                      </c:pt>
                      <c:pt idx="37">
                        <c:v>1.3474192222080354</c:v>
                      </c:pt>
                      <c:pt idx="38">
                        <c:v>1.3600822722853185</c:v>
                      </c:pt>
                      <c:pt idx="39">
                        <c:v>1.3710882638694024</c:v>
                      </c:pt>
                      <c:pt idx="40">
                        <c:v>1.3804237877921781</c:v>
                      </c:pt>
                      <c:pt idx="41">
                        <c:v>1.3880774701025846</c:v>
                      </c:pt>
                      <c:pt idx="42">
                        <c:v>1.3940399859240795</c:v>
                      </c:pt>
                      <c:pt idx="43">
                        <c:v>1.3983040708156178</c:v>
                      </c:pt>
                      <c:pt idx="44">
                        <c:v>1.4008645296222966</c:v>
                      </c:pt>
                      <c:pt idx="45">
                        <c:v>1.4017182428048804</c:v>
                      </c:pt>
                      <c:pt idx="46">
                        <c:v>1.4008641702404969</c:v>
                      </c:pt>
                      <c:pt idx="47">
                        <c:v>1.3983033524898716</c:v>
                      </c:pt>
                      <c:pt idx="48">
                        <c:v>1.3940389095295602</c:v>
                      </c:pt>
                      <c:pt idx="49">
                        <c:v>1.3880760369507195</c:v>
                      </c:pt>
                      <c:pt idx="50">
                        <c:v>1.3804219996290501</c:v>
                      </c:pt>
                      <c:pt idx="51">
                        <c:v>1.3710861228736226</c:v>
                      </c:pt>
                      <c:pt idx="52">
                        <c:v>1.3600797810653733</c:v>
                      </c:pt>
                      <c:pt idx="53">
                        <c:v>1.3474163837991067</c:v>
                      </c:pt>
                      <c:pt idx="54">
                        <c:v>1.3331113595458941</c:v>
                      </c:pt>
                      <c:pt idx="55">
                        <c:v>1.3171821368557708</c:v>
                      </c:pt>
                      <c:pt idx="56">
                        <c:v>1.2996481231236325</c:v>
                      </c:pt>
                      <c:pt idx="57">
                        <c:v>1.280530680944203</c:v>
                      </c:pt>
                      <c:pt idx="58">
                        <c:v>1.2598531020848838</c:v>
                      </c:pt>
                      <c:pt idx="59">
                        <c:v>1.2376405791081873</c:v>
                      </c:pt>
                      <c:pt idx="60">
                        <c:v>1.2139201746783388</c:v>
                      </c:pt>
                      <c:pt idx="61">
                        <c:v>1.1887207885894355</c:v>
                      </c:pt>
                      <c:pt idx="62">
                        <c:v>1.1620731225553302</c:v>
                      </c:pt>
                      <c:pt idx="63">
                        <c:v>1.1340096428041531</c:v>
                      </c:pt>
                      <c:pt idx="64">
                        <c:v>1.1045645405230224</c:v>
                      </c:pt>
                      <c:pt idx="65">
                        <c:v>1.0737736902011619</c:v>
                      </c:pt>
                      <c:pt idx="66">
                        <c:v>1.0416746059221509</c:v>
                      </c:pt>
                      <c:pt idx="67">
                        <c:v>1.0083063956585823</c:v>
                      </c:pt>
                      <c:pt idx="68">
                        <c:v>0.97370971362479886</c:v>
                      </c:pt>
                      <c:pt idx="69">
                        <c:v>0.93792671074576039</c:v>
                      </c:pt>
                      <c:pt idx="70">
                        <c:v>0.90100098330240008</c:v>
                      </c:pt>
                      <c:pt idx="71">
                        <c:v>0.86297751981601822</c:v>
                      </c:pt>
                      <c:pt idx="72">
                        <c:v>0.82390264623644527</c:v>
                      </c:pt>
                      <c:pt idx="73">
                        <c:v>0.78382396950074318</c:v>
                      </c:pt>
                      <c:pt idx="74">
                        <c:v>0.74279031953121455</c:v>
                      </c:pt>
                      <c:pt idx="75">
                        <c:v>0.7008516897433863</c:v>
                      </c:pt>
                      <c:pt idx="76">
                        <c:v>0.65805917613644838</c:v>
                      </c:pt>
                      <c:pt idx="77">
                        <c:v>0.61446491504035861</c:v>
                      </c:pt>
                      <c:pt idx="78">
                        <c:v>0.57012201959545816</c:v>
                      </c:pt>
                      <c:pt idx="79">
                        <c:v>0.52508451504199138</c:v>
                      </c:pt>
                      <c:pt idx="80">
                        <c:v>0.47940727289835861</c:v>
                      </c:pt>
                      <c:pt idx="81">
                        <c:v>0.4331459441083193</c:v>
                      </c:pt>
                      <c:pt idx="82">
                        <c:v>0.38635689123856298</c:v>
                      </c:pt>
                      <c:pt idx="83">
                        <c:v>0.3390971198092923</c:v>
                      </c:pt>
                      <c:pt idx="84">
                        <c:v>0.29142420884144288</c:v>
                      </c:pt>
                      <c:pt idx="85">
                        <c:v>0.24339624070519708</c:v>
                      </c:pt>
                      <c:pt idx="86">
                        <c:v>0.19507173035522563</c:v>
                      </c:pt>
                      <c:pt idx="87">
                        <c:v>0.14650955403889498</c:v>
                      </c:pt>
                      <c:pt idx="88">
                        <c:v>9.7768877564302178E-2</c:v>
                      </c:pt>
                      <c:pt idx="89">
                        <c:v>4.8909084215502129E-2</c:v>
                      </c:pt>
                      <c:pt idx="90">
                        <c:v>-1.0297597205227201E-5</c:v>
                      </c:pt>
                      <c:pt idx="91">
                        <c:v>-4.892966686381918E-2</c:v>
                      </c:pt>
                      <c:pt idx="92">
                        <c:v>-9.7789422589620853E-2</c:v>
                      </c:pt>
                      <c:pt idx="93">
                        <c:v>-0.14653003641015022</c:v>
                      </c:pt>
                      <c:pt idx="94">
                        <c:v>-0.1950921251176852</c:v>
                      </c:pt>
                      <c:pt idx="95">
                        <c:v>-0.24341652301086888</c:v>
                      </c:pt>
                      <c:pt idx="96">
                        <c:v>-0.2914443539793462</c:v>
                      </c:pt>
                      <c:pt idx="97">
                        <c:v>-0.33911710323556493</c:v>
                      </c:pt>
                      <c:pt idx="98">
                        <c:v>-0.38637668860636493</c:v>
                      </c:pt>
                      <c:pt idx="99">
                        <c:v>-0.43316553129749286</c:v>
                      </c:pt>
                      <c:pt idx="100">
                        <c:v>-0.47942662604482117</c:v>
                      </c:pt>
                      <c:pt idx="101">
                        <c:v>-0.52510361056680421</c:v>
                      </c:pt>
                      <c:pt idx="102">
                        <c:v>-0.57014083423355755</c:v>
                      </c:pt>
                      <c:pt idx="103">
                        <c:v>-0.61448342586889726</c:v>
                      </c:pt>
                      <c:pt idx="104">
                        <c:v>-0.65807736060272926</c:v>
                      </c:pt>
                      <c:pt idx="105">
                        <c:v>-0.70086952569233429</c:v>
                      </c:pt>
                      <c:pt idx="106">
                        <c:v>-0.74280778523237112</c:v>
                      </c:pt>
                      <c:pt idx="107">
                        <c:v>-0.78384104367474372</c:v>
                      </c:pt>
                      <c:pt idx="108">
                        <c:v>-0.82391930808094027</c:v>
                      </c:pt>
                      <c:pt idx="109">
                        <c:v>-0.86299374903102222</c:v>
                      </c:pt>
                      <c:pt idx="110">
                        <c:v>-0.90101676011502241</c:v>
                      </c:pt>
                      <c:pt idx="111">
                        <c:v>-0.93794201593429438</c:v>
                      </c:pt>
                      <c:pt idx="112">
                        <c:v>-0.97372452854214275</c:v>
                      </c:pt>
                      <c:pt idx="113">
                        <c:v>-1.0083207022549578</c:v>
                      </c:pt>
                      <c:pt idx="114">
                        <c:v>-1.0416883867670925</c:v>
                      </c:pt>
                      <c:pt idx="115">
                        <c:v>-1.0737869285047537</c:v>
                      </c:pt>
                      <c:pt idx="116">
                        <c:v>-1.1045772201563553</c:v>
                      </c:pt>
                      <c:pt idx="117">
                        <c:v>-1.1340217483189747</c:v>
                      </c:pt>
                      <c:pt idx="118">
                        <c:v>-1.162084639202867</c:v>
                      </c:pt>
                      <c:pt idx="119">
                        <c:v>-1.1887317023383603</c:v>
                      </c:pt>
                      <c:pt idx="120">
                        <c:v>-1.2139304722318685</c:v>
                      </c:pt>
                      <c:pt idx="121">
                        <c:v>-1.2376502479202789</c:v>
                      </c:pt>
                      <c:pt idx="122">
                        <c:v>-1.2598621303755246</c:v>
                      </c:pt>
                      <c:pt idx="123">
                        <c:v>-1.280539057713761</c:v>
                      </c:pt>
                      <c:pt idx="124">
                        <c:v>-1.2996558381662557</c:v>
                      </c:pt>
                      <c:pt idx="125">
                        <c:v>-1.3171891807718246</c:v>
                      </c:pt>
                      <c:pt idx="126">
                        <c:v>-1.3331177237534113</c:v>
                      </c:pt>
                      <c:pt idx="127">
                        <c:v>-1.3474220605442448</c:v>
                      </c:pt>
                      <c:pt idx="128">
                        <c:v>-1.3600847634318607</c:v>
                      </c:pt>
                      <c:pt idx="129">
                        <c:v>-1.3710904047911845</c:v>
                      </c:pt>
                      <c:pt idx="130">
                        <c:v>-1.3804255758808051</c:v>
                      </c:pt>
                      <c:pt idx="131">
                        <c:v>-1.3880789031795355</c:v>
                      </c:pt>
                      <c:pt idx="132">
                        <c:v>-1.3940410622433628</c:v>
                      </c:pt>
                      <c:pt idx="133">
                        <c:v>-1.3983047890658979</c:v>
                      </c:pt>
                      <c:pt idx="134">
                        <c:v>-1.400864888928492</c:v>
                      </c:pt>
                      <c:pt idx="135">
                        <c:v>-1.4017182427292301</c:v>
                      </c:pt>
                      <c:pt idx="136">
                        <c:v>-1.4008638107830929</c:v>
                      </c:pt>
                      <c:pt idx="137">
                        <c:v>-1.3983026340886595</c:v>
                      </c:pt>
                      <c:pt idx="138">
                        <c:v>-1.3940378330598053</c:v>
                      </c:pt>
                      <c:pt idx="139">
                        <c:v>-1.3880746037239404</c:v>
                      </c:pt>
                      <c:pt idx="140">
                        <c:v>-1.380420211391421</c:v>
                      </c:pt>
                      <c:pt idx="141">
                        <c:v>-1.3710839818038458</c:v>
                      </c:pt>
                      <c:pt idx="142">
                        <c:v>-1.3600772897720248</c:v>
                      </c:pt>
                      <c:pt idx="143">
                        <c:v>-1.3474135453174576</c:v>
                      </c:pt>
                      <c:pt idx="144">
                        <c:v>-1.3331081773342139</c:v>
                      </c:pt>
                      <c:pt idx="145">
                        <c:v>-1.3171786147911122</c:v>
                      </c:pt>
                      <c:pt idx="146">
                        <c:v>-1.2996442654971083</c:v>
                      </c:pt>
                      <c:pt idx="147">
                        <c:v>-1.2805264924557591</c:v>
                      </c:pt>
                      <c:pt idx="148">
                        <c:v>-1.259848587837572</c:v>
                      </c:pt>
                      <c:pt idx="149">
                        <c:v>-1.2376357446019488</c:v>
                      </c:pt>
                      <c:pt idx="150">
                        <c:v>-1.213915025803302</c:v>
                      </c:pt>
                      <c:pt idx="151">
                        <c:v>-1.1887153316187402</c:v>
                      </c:pt>
                      <c:pt idx="152">
                        <c:v>-1.1620673641374868</c:v>
                      </c:pt>
                      <c:pt idx="153">
                        <c:v>-1.1340035899549381</c:v>
                      </c:pt>
                      <c:pt idx="154">
                        <c:v>-1.1045582006169365</c:v>
                      </c:pt>
                      <c:pt idx="155">
                        <c:v>-1.073767070962439</c:v>
                      </c:pt>
                      <c:pt idx="156">
                        <c:v>-1.0416677154153511</c:v>
                      </c:pt>
                      <c:pt idx="157">
                        <c:v>-1.0082992422787673</c:v>
                      </c:pt>
                      <c:pt idx="158">
                        <c:v>-0.97370230608730024</c:v>
                      </c:pt>
                      <c:pt idx="159">
                        <c:v>-0.93791905807556353</c:v>
                      </c:pt>
                      <c:pt idx="160">
                        <c:v>-0.90099309482314804</c:v>
                      </c:pt>
                      <c:pt idx="161">
                        <c:v>-0.86296940513865406</c:v>
                      </c:pt>
                      <c:pt idx="162">
                        <c:v>-0.82389431524749934</c:v>
                      </c:pt>
                      <c:pt idx="163">
                        <c:v>-0.78381543235028872</c:v>
                      </c:pt>
                      <c:pt idx="164">
                        <c:v>-0.74278158662050286</c:v>
                      </c:pt>
                      <c:pt idx="165">
                        <c:v>-0.7008427717121738</c:v>
                      </c:pt>
                      <c:pt idx="166">
                        <c:v>-0.65805008385003527</c:v>
                      </c:pt>
                      <c:pt idx="167">
                        <c:v>-0.61445565957634507</c:v>
                      </c:pt>
                      <c:pt idx="168">
                        <c:v>-0.57011261223025456</c:v>
                      </c:pt>
                      <c:pt idx="169">
                        <c:v>-0.5250749672370767</c:v>
                      </c:pt>
                      <c:pt idx="170">
                        <c:v>-0.4793975962863169</c:v>
                      </c:pt>
                      <c:pt idx="171">
                        <c:v>-0.4331361504786656</c:v>
                      </c:pt>
                      <c:pt idx="172">
                        <c:v>-0.38634699252338589</c:v>
                      </c:pt>
                      <c:pt idx="173">
                        <c:v>-0.33908712806870306</c:v>
                      </c:pt>
                      <c:pt idx="174">
                        <c:v>-0.29141413624889762</c:v>
                      </c:pt>
                      <c:pt idx="175">
                        <c:v>-0.24338609953265747</c:v>
                      </c:pt>
                      <c:pt idx="176">
                        <c:v>-0.19506153295820297</c:v>
                      </c:pt>
                      <c:pt idx="177">
                        <c:v>-0.14649931284140799</c:v>
                      </c:pt>
                      <c:pt idx="178">
                        <c:v>-9.7758605043727714E-2</c:v>
                      </c:pt>
                      <c:pt idx="179">
                        <c:v>-4.8898792887383281E-2</c:v>
                      </c:pt>
                      <c:pt idx="180">
                        <c:v>2.0595194409898643E-5</c:v>
                      </c:pt>
                    </c:numCache>
                  </c:numRef>
                </c:xVal>
                <c:yVal>
                  <c:numRef>
                    <c:extLst xmlns:c15="http://schemas.microsoft.com/office/drawing/2012/chart">
                      <c:ext xmlns:c15="http://schemas.microsoft.com/office/drawing/2012/chart" uri="{02D57815-91ED-43cb-92C2-25804820EDAC}">
                        <c15:formulaRef>
                          <c15:sqref>Data!$AA$4:$AA$184</c15:sqref>
                        </c15:formulaRef>
                      </c:ext>
                    </c:extLst>
                    <c:numCache>
                      <c:formatCode>General</c:formatCode>
                      <c:ptCount val="181"/>
                      <c:pt idx="0">
                        <c:v>1.4017182428143369</c:v>
                      </c:pt>
                      <c:pt idx="1">
                        <c:v>1.4008643499408473</c:v>
                      </c:pt>
                      <c:pt idx="2">
                        <c:v>1.3983037116621779</c:v>
                      </c:pt>
                      <c:pt idx="3">
                        <c:v>1.3940394477362243</c:v>
                      </c:pt>
                      <c:pt idx="4">
                        <c:v>1.3880767535360163</c:v>
                      </c:pt>
                      <c:pt idx="5">
                        <c:v>1.3804228937199268</c:v>
                      </c:pt>
                      <c:pt idx="6">
                        <c:v>1.371087193380762</c:v>
                      </c:pt>
                      <c:pt idx="7">
                        <c:v>1.3600810266845214</c:v>
                      </c:pt>
                      <c:pt idx="8">
                        <c:v>1.3474178030126611</c:v>
                      </c:pt>
                      <c:pt idx="9">
                        <c:v>1.3331129506247539</c:v>
                      </c:pt>
                      <c:pt idx="10">
                        <c:v>1.3171838978614423</c:v>
                      </c:pt>
                      <c:pt idx="11">
                        <c:v>1.2996500519105914</c:v>
                      </c:pt>
                      <c:pt idx="12">
                        <c:v>1.2805327751625089</c:v>
                      </c:pt>
                      <c:pt idx="13">
                        <c:v>1.2598553591830417</c:v>
                      </c:pt>
                      <c:pt idx="14">
                        <c:v>1.2376429963362583</c:v>
                      </c:pt>
                      <c:pt idx="15">
                        <c:v>1.2139227490912894</c:v>
                      </c:pt>
                      <c:pt idx="16">
                        <c:v>1.1887235170507247</c:v>
                      </c:pt>
                      <c:pt idx="17">
                        <c:v>1.1620760017407337</c:v>
                      </c:pt>
                      <c:pt idx="18">
                        <c:v>1.1340126692058092</c:v>
                      </c:pt>
                      <c:pt idx="19">
                        <c:v>1.104567710453711</c:v>
                      </c:pt>
                      <c:pt idx="20">
                        <c:v>1.0737769997987916</c:v>
                      </c:pt>
                      <c:pt idx="21">
                        <c:v>1.0416780511544683</c:v>
                      </c:pt>
                      <c:pt idx="22">
                        <c:v>1.0083099723280833</c:v>
                      </c:pt>
                      <c:pt idx="23">
                        <c:v>0.97371341737384132</c:v>
                      </c:pt>
                      <c:pt idx="24">
                        <c:v>0.93793053706187646</c:v>
                      </c:pt>
                      <c:pt idx="25">
                        <c:v>0.9010049275237908</c:v>
                      </c:pt>
                      <c:pt idx="26">
                        <c:v>0.86298157713723478</c:v>
                      </c:pt>
                      <c:pt idx="27">
                        <c:v>0.82390681171424385</c:v>
                      </c:pt>
                      <c:pt idx="28">
                        <c:v>0.78382823806010693</c:v>
                      </c:pt>
                      <c:pt idx="29">
                        <c:v>0.74279468597153697</c:v>
                      </c:pt>
                      <c:pt idx="30">
                        <c:v>0.70085614874480751</c:v>
                      </c:pt>
                      <c:pt idx="31">
                        <c:v>0.65806372226633669</c:v>
                      </c:pt>
                      <c:pt idx="32">
                        <c:v>0.61446954275992927</c:v>
                      </c:pt>
                      <c:pt idx="33">
                        <c:v>0.57012672326652181</c:v>
                      </c:pt>
                      <c:pt idx="34">
                        <c:v>0.52508928893382179</c:v>
                      </c:pt>
                      <c:pt idx="35">
                        <c:v>0.4794121111946773</c:v>
                      </c:pt>
                      <c:pt idx="36">
                        <c:v>0.433150840914379</c:v>
                      </c:pt>
                      <c:pt idx="37">
                        <c:v>0.38636184058833317</c:v>
                      </c:pt>
                      <c:pt idx="38">
                        <c:v>0.33910211567272319</c:v>
                      </c:pt>
                      <c:pt idx="39">
                        <c:v>0.29142924513181695</c:v>
                      </c:pt>
                      <c:pt idx="40">
                        <c:v>0.24340131128654119</c:v>
                      </c:pt>
                      <c:pt idx="41">
                        <c:v>0.19507682904978807</c:v>
                      </c:pt>
                      <c:pt idx="42">
                        <c:v>0.14651467463467457</c:v>
                      </c:pt>
                      <c:pt idx="43">
                        <c:v>9.7774013822611056E-2</c:v>
                      </c:pt>
                      <c:pt idx="44">
                        <c:v>4.8914229878571421E-2</c:v>
                      </c:pt>
                      <c:pt idx="45">
                        <c:v>-5.1487986026483346E-6</c:v>
                      </c:pt>
                      <c:pt idx="46">
                        <c:v>-4.8924521202730026E-2</c:v>
                      </c:pt>
                      <c:pt idx="47">
                        <c:v>-9.7784286335270448E-2</c:v>
                      </c:pt>
                      <c:pt idx="48">
                        <c:v>-0.14652491582030194</c:v>
                      </c:pt>
                      <c:pt idx="49">
                        <c:v>-0.19508702643101822</c:v>
                      </c:pt>
                      <c:pt idx="50">
                        <c:v>-0.24341145243937717</c:v>
                      </c:pt>
                      <c:pt idx="51">
                        <c:v>-0.29143931770076892</c:v>
                      </c:pt>
                      <c:pt idx="52">
                        <c:v>-0.33911210738585956</c:v>
                      </c:pt>
                      <c:pt idx="53">
                        <c:v>-0.38637173927223356</c:v>
                      </c:pt>
                      <c:pt idx="54">
                        <c:v>-0.43316063450896614</c:v>
                      </c:pt>
                      <c:pt idx="55">
                        <c:v>-0.47942178776790889</c:v>
                      </c:pt>
                      <c:pt idx="56">
                        <c:v>-0.52509883669622803</c:v>
                      </c:pt>
                      <c:pt idx="57">
                        <c:v>-0.57013613058557155</c:v>
                      </c:pt>
                      <c:pt idx="58">
                        <c:v>-0.61447879817419893</c:v>
                      </c:pt>
                      <c:pt idx="59">
                        <c:v>-0.65807281449947719</c:v>
                      </c:pt>
                      <c:pt idx="60">
                        <c:v>-0.70086506671928206</c:v>
                      </c:pt>
                      <c:pt idx="61">
                        <c:v>-0.74280341882211531</c:v>
                      </c:pt>
                      <c:pt idx="62">
                        <c:v>-0.78383677514710737</c:v>
                      </c:pt>
                      <c:pt idx="63">
                        <c:v>-0.82391514263649113</c:v>
                      </c:pt>
                      <c:pt idx="64">
                        <c:v>-0.86298969174473716</c:v>
                      </c:pt>
                      <c:pt idx="65">
                        <c:v>-0.90101281593010196</c:v>
                      </c:pt>
                      <c:pt idx="66">
                        <c:v>-0.93793818965614362</c:v>
                      </c:pt>
                      <c:pt idx="67">
                        <c:v>-0.97372082483251354</c:v>
                      </c:pt>
                      <c:pt idx="68">
                        <c:v>-1.0083171256262706</c:v>
                      </c:pt>
                      <c:pt idx="69">
                        <c:v>-1.0416849415769391</c:v>
                      </c:pt>
                      <c:pt idx="70">
                        <c:v>-1.0737836189505876</c:v>
                      </c:pt>
                      <c:pt idx="71">
                        <c:v>-1.1045740502703774</c:v>
                      </c:pt>
                      <c:pt idx="72">
                        <c:v>-1.1340187219632201</c:v>
                      </c:pt>
                      <c:pt idx="73">
                        <c:v>-1.1620817600645017</c:v>
                      </c:pt>
                      <c:pt idx="74">
                        <c:v>-1.1887289739251872</c:v>
                      </c:pt>
                      <c:pt idx="75">
                        <c:v>-1.2139278978680541</c:v>
                      </c:pt>
                      <c:pt idx="76">
                        <c:v>-1.2376478307423042</c:v>
                      </c:pt>
                      <c:pt idx="77">
                        <c:v>-1.2598598733283624</c:v>
                      </c:pt>
                      <c:pt idx="78">
                        <c:v>-1.2805369635472879</c:v>
                      </c:pt>
                      <c:pt idx="79">
                        <c:v>-1.2996539094319028</c:v>
                      </c:pt>
                      <c:pt idx="80">
                        <c:v>-1.3171874198194693</c:v>
                      </c:pt>
                      <c:pt idx="81">
                        <c:v>-1.3331161327285126</c:v>
                      </c:pt>
                      <c:pt idx="82">
                        <c:v>-1.3474206413852303</c:v>
                      </c:pt>
                      <c:pt idx="83">
                        <c:v>-1.3600835178677648</c:v>
                      </c:pt>
                      <c:pt idx="84">
                        <c:v>-1.3710893343395429</c:v>
                      </c:pt>
                      <c:pt idx="85">
                        <c:v>-1.3804246818458044</c:v>
                      </c:pt>
                      <c:pt idx="86">
                        <c:v>-1.3880781866504244</c:v>
                      </c:pt>
                      <c:pt idx="87">
                        <c:v>-1.3940405240931255</c:v>
                      </c:pt>
                      <c:pt idx="88">
                        <c:v>-1.398304429950191</c:v>
                      </c:pt>
                      <c:pt idx="89">
                        <c:v>-1.400864709284845</c:v>
                      </c:pt>
                      <c:pt idx="90">
                        <c:v>-1.4017182427765118</c:v>
                      </c:pt>
                      <c:pt idx="91">
                        <c:v>-1.4008639905212454</c:v>
                      </c:pt>
                      <c:pt idx="92">
                        <c:v>-1.3983029932986988</c:v>
                      </c:pt>
                      <c:pt idx="93">
                        <c:v>-1.3940383713040874</c:v>
                      </c:pt>
                      <c:pt idx="94">
                        <c:v>-1.3880753203466942</c:v>
                      </c:pt>
                      <c:pt idx="95">
                        <c:v>-1.3804211055195481</c:v>
                      </c:pt>
                      <c:pt idx="96">
                        <c:v>-1.3710850523479838</c:v>
                      </c:pt>
                      <c:pt idx="97">
                        <c:v>-1.3600785354278742</c:v>
                      </c:pt>
                      <c:pt idx="98">
                        <c:v>-1.3474149645673721</c:v>
                      </c:pt>
                      <c:pt idx="99">
                        <c:v>-1.3331097684490476</c:v>
                      </c:pt>
                      <c:pt idx="100">
                        <c:v>-1.3171803758323275</c:v>
                      </c:pt>
                      <c:pt idx="101">
                        <c:v>-1.299646194319138</c:v>
                      </c:pt>
                      <c:pt idx="102">
                        <c:v>-1.2805285867086198</c:v>
                      </c:pt>
                      <c:pt idx="103">
                        <c:v>-1.2598508449697272</c:v>
                      </c:pt>
                      <c:pt idx="104">
                        <c:v>-1.2376381618634171</c:v>
                      </c:pt>
                      <c:pt idx="105">
                        <c:v>-1.2139176002490097</c:v>
                      </c:pt>
                      <c:pt idx="106">
                        <c:v>-1.1887180601121075</c:v>
                      </c:pt>
                      <c:pt idx="107">
                        <c:v>-1.1620702433542478</c:v>
                      </c:pt>
                      <c:pt idx="108">
                        <c:v>-1.1340066163871958</c:v>
                      </c:pt>
                      <c:pt idx="109">
                        <c:v>-1.1045613705774313</c:v>
                      </c:pt>
                      <c:pt idx="110">
                        <c:v>-1.0737703805890439</c:v>
                      </c:pt>
                      <c:pt idx="111">
                        <c:v>-1.0416711606757787</c:v>
                      </c:pt>
                      <c:pt idx="112">
                        <c:v>-1.0083028189754772</c:v>
                      </c:pt>
                      <c:pt idx="113">
                        <c:v>-0.97370600986261813</c:v>
                      </c:pt>
                      <c:pt idx="114">
                        <c:v>-0.93792288441698912</c:v>
                      </c:pt>
                      <c:pt idx="115">
                        <c:v>-0.90099703906885231</c:v>
                      </c:pt>
                      <c:pt idx="116">
                        <c:v>-0.8629734624831582</c:v>
                      </c:pt>
                      <c:pt idx="117">
                        <c:v>-0.82389848074753003</c:v>
                      </c:pt>
                      <c:pt idx="118">
                        <c:v>-0.78381970093080389</c:v>
                      </c:pt>
                      <c:pt idx="119">
                        <c:v>-0.7427859530808697</c:v>
                      </c:pt>
                      <c:pt idx="120">
                        <c:v>-0.70084723073250788</c:v>
                      </c:pt>
                      <c:pt idx="121">
                        <c:v>-0.65805462999768061</c:v>
                      </c:pt>
                      <c:pt idx="122">
                        <c:v>-0.61446028731249736</c:v>
                      </c:pt>
                      <c:pt idx="123">
                        <c:v>-0.57011731591670278</c:v>
                      </c:pt>
                      <c:pt idx="124">
                        <c:v>-0.52507974114307554</c:v>
                      </c:pt>
                      <c:pt idx="125">
                        <c:v>-0.47940243459557214</c:v>
                      </c:pt>
                      <c:pt idx="126">
                        <c:v>-0.43314104729641545</c:v>
                      </c:pt>
                      <c:pt idx="127">
                        <c:v>-0.38635194188358057</c:v>
                      </c:pt>
                      <c:pt idx="128">
                        <c:v>-0.33909212394128496</c:v>
                      </c:pt>
                      <c:pt idx="129">
                        <c:v>-0.29141917254713712</c:v>
                      </c:pt>
                      <c:pt idx="130">
                        <c:v>-0.24339117012056863</c:v>
                      </c:pt>
                      <c:pt idx="131">
                        <c:v>-0.19506663165803026</c:v>
                      </c:pt>
                      <c:pt idx="132">
                        <c:v>-0.14650443344113953</c:v>
                      </c:pt>
                      <c:pt idx="133">
                        <c:v>-9.7763741304673538E-2</c:v>
                      </c:pt>
                      <c:pt idx="134">
                        <c:v>-4.8903938551772629E-2</c:v>
                      </c:pt>
                      <c:pt idx="135">
                        <c:v>1.5446395808289614E-5</c:v>
                      </c:pt>
                      <c:pt idx="136">
                        <c:v>4.8934812524247237E-2</c:v>
                      </c:pt>
                      <c:pt idx="137">
                        <c:v>9.7794558842651841E-2</c:v>
                      </c:pt>
                      <c:pt idx="138">
                        <c:v>0.14653515699802175</c:v>
                      </c:pt>
                      <c:pt idx="139">
                        <c:v>0.19509722380171865</c:v>
                      </c:pt>
                      <c:pt idx="140">
                        <c:v>0.24342159357907664</c:v>
                      </c:pt>
                      <c:pt idx="141">
                        <c:v>0.29144939025399114</c:v>
                      </c:pt>
                      <c:pt idx="142">
                        <c:v>0.33912209908069413</c:v>
                      </c:pt>
                      <c:pt idx="143">
                        <c:v>0.38638163793528285</c:v>
                      </c:pt>
                      <c:pt idx="144">
                        <c:v>0.43317042808017575</c:v>
                      </c:pt>
                      <c:pt idx="145">
                        <c:v>0.47943146431526507</c:v>
                      </c:pt>
                      <c:pt idx="146">
                        <c:v>0.52510838443029506</c:v>
                      </c:pt>
                      <c:pt idx="147">
                        <c:v>0.57014553787385125</c:v>
                      </c:pt>
                      <c:pt idx="148">
                        <c:v>0.61448805355530534</c:v>
                      </c:pt>
                      <c:pt idx="149">
                        <c:v>0.6580819066971012</c:v>
                      </c:pt>
                      <c:pt idx="150">
                        <c:v>0.70087398465592998</c:v>
                      </c:pt>
                      <c:pt idx="151">
                        <c:v>0.74281215163260561</c:v>
                      </c:pt>
                      <c:pt idx="152">
                        <c:v>0.78384531219180353</c:v>
                      </c:pt>
                      <c:pt idx="153">
                        <c:v>0.82392347351427286</c:v>
                      </c:pt>
                      <c:pt idx="154">
                        <c:v>0.86299780630566347</c:v>
                      </c:pt>
                      <c:pt idx="155">
                        <c:v>0.90102070428778547</c:v>
                      </c:pt>
                      <c:pt idx="156">
                        <c:v>0.93794584219979082</c:v>
                      </c:pt>
                      <c:pt idx="157">
                        <c:v>0.97372823223863436</c:v>
                      </c:pt>
                      <c:pt idx="158">
                        <c:v>1.0083242788700399</c:v>
                      </c:pt>
                      <c:pt idx="159">
                        <c:v>1.0416918319431903</c:v>
                      </c:pt>
                      <c:pt idx="160">
                        <c:v>1.073790238044432</c:v>
                      </c:pt>
                      <c:pt idx="161">
                        <c:v>1.1045803900274302</c:v>
                      </c:pt>
                      <c:pt idx="162">
                        <c:v>1.1340247746594279</c:v>
                      </c:pt>
                      <c:pt idx="163">
                        <c:v>1.1620875183255528</c:v>
                      </c:pt>
                      <c:pt idx="164">
                        <c:v>1.1887344307354946</c:v>
                      </c:pt>
                      <c:pt idx="165">
                        <c:v>1.2139330465793039</c:v>
                      </c:pt>
                      <c:pt idx="166">
                        <c:v>1.2376526650815542</c:v>
                      </c:pt>
                      <c:pt idx="167">
                        <c:v>1.2598643874056887</c:v>
                      </c:pt>
                      <c:pt idx="168">
                        <c:v>1.2805411518629566</c:v>
                      </c:pt>
                      <c:pt idx="169">
                        <c:v>1.2996577668830727</c:v>
                      </c:pt>
                      <c:pt idx="170">
                        <c:v>1.3171909417064078</c:v>
                      </c:pt>
                      <c:pt idx="171">
                        <c:v>1.3331193147603237</c:v>
                      </c:pt>
                      <c:pt idx="172">
                        <c:v>1.3474234796850793</c:v>
                      </c:pt>
                      <c:pt idx="173">
                        <c:v>1.3600860089776055</c:v>
                      </c:pt>
                      <c:pt idx="174">
                        <c:v>1.3710914752243271</c:v>
                      </c:pt>
                      <c:pt idx="175">
                        <c:v>1.3804264698971807</c:v>
                      </c:pt>
                      <c:pt idx="176">
                        <c:v>1.3880796196899181</c:v>
                      </c:pt>
                      <c:pt idx="177">
                        <c:v>1.3940416003747906</c:v>
                      </c:pt>
                      <c:pt idx="178">
                        <c:v>1.398305148162738</c:v>
                      </c:pt>
                      <c:pt idx="179">
                        <c:v>1.4008650685532384</c:v>
                      </c:pt>
                      <c:pt idx="180">
                        <c:v>1.4017182426630361</c:v>
                      </c:pt>
                    </c:numCache>
                  </c:numRef>
                </c:yVal>
                <c:smooth val="0"/>
                <c:extLst xmlns:c15="http://schemas.microsoft.com/office/drawing/2012/chart">
                  <c:ext xmlns:c16="http://schemas.microsoft.com/office/drawing/2014/chart" uri="{C3380CC4-5D6E-409C-BE32-E72D297353CC}">
                    <c16:uniqueId val="{00000007-17B8-4A13-82C7-B516E7A5479B}"/>
                  </c:ext>
                </c:extLst>
              </c15:ser>
            </c15:filteredScatterSeries>
            <c15:filteredScatterSeries>
              <c15:ser>
                <c:idx val="4"/>
                <c:order val="4"/>
                <c:spPr>
                  <a:ln w="19050" cap="rnd">
                    <a:solidFill>
                      <a:schemeClr val="accent5"/>
                    </a:solidFill>
                    <a:round/>
                  </a:ln>
                  <a:effectLst/>
                </c:spPr>
                <c:marker>
                  <c:symbol val="none"/>
                </c:marker>
                <c:xVal>
                  <c:numRef>
                    <c:extLst xmlns:c15="http://schemas.microsoft.com/office/drawing/2012/chart">
                      <c:ext xmlns:c15="http://schemas.microsoft.com/office/drawing/2012/chart" uri="{02D57815-91ED-43cb-92C2-25804820EDAC}">
                        <c15:formulaRef>
                          <c15:sqref>Data!$L$22:$L$27</c15:sqref>
                        </c15:formulaRef>
                      </c:ext>
                    </c:extLst>
                    <c:numCache>
                      <c:formatCode>General</c:formatCode>
                      <c:ptCount val="6"/>
                      <c:pt idx="0">
                        <c:v>0</c:v>
                      </c:pt>
                      <c:pt idx="1">
                        <c:v>1.3331145416856267</c:v>
                      </c:pt>
                      <c:pt idx="2">
                        <c:v>0.82390264623644527</c:v>
                      </c:pt>
                      <c:pt idx="3">
                        <c:v>-0.82391930808094027</c:v>
                      </c:pt>
                      <c:pt idx="4">
                        <c:v>-1.3331081773342139</c:v>
                      </c:pt>
                      <c:pt idx="5">
                        <c:v>0</c:v>
                      </c:pt>
                    </c:numCache>
                  </c:numRef>
                </c:xVal>
                <c:yVal>
                  <c:numRef>
                    <c:extLst xmlns:c15="http://schemas.microsoft.com/office/drawing/2012/chart">
                      <c:ext xmlns:c15="http://schemas.microsoft.com/office/drawing/2012/chart" uri="{02D57815-91ED-43cb-92C2-25804820EDAC}">
                        <c15:formulaRef>
                          <c15:sqref>Data!$M$22:$M$27</c15:sqref>
                        </c15:formulaRef>
                      </c:ext>
                    </c:extLst>
                    <c:numCache>
                      <c:formatCode>General</c:formatCode>
                      <c:ptCount val="6"/>
                      <c:pt idx="0">
                        <c:v>1.4017182428143369</c:v>
                      </c:pt>
                      <c:pt idx="1">
                        <c:v>0.433150840914379</c:v>
                      </c:pt>
                      <c:pt idx="2">
                        <c:v>-1.1340187219632201</c:v>
                      </c:pt>
                      <c:pt idx="3">
                        <c:v>-1.1340066163871958</c:v>
                      </c:pt>
                      <c:pt idx="4">
                        <c:v>0.43317042808017575</c:v>
                      </c:pt>
                      <c:pt idx="5">
                        <c:v>1.4017182428143369</c:v>
                      </c:pt>
                    </c:numCache>
                  </c:numRef>
                </c:yVal>
                <c:smooth val="0"/>
                <c:extLst xmlns:c15="http://schemas.microsoft.com/office/drawing/2012/chart">
                  <c:ext xmlns:c16="http://schemas.microsoft.com/office/drawing/2014/chart" uri="{C3380CC4-5D6E-409C-BE32-E72D297353CC}">
                    <c16:uniqueId val="{00000008-17B8-4A13-82C7-B516E7A5479B}"/>
                  </c:ext>
                </c:extLst>
              </c15:ser>
            </c15:filteredScatterSeries>
            <c15:filteredScatterSeries>
              <c15:ser>
                <c:idx val="6"/>
                <c:order val="6"/>
                <c:spPr>
                  <a:ln w="19050" cap="rnd">
                    <a:solidFill>
                      <a:schemeClr val="accent1">
                        <a:lumMod val="75000"/>
                      </a:schemeClr>
                    </a:solidFill>
                    <a:round/>
                  </a:ln>
                  <a:effectLst/>
                </c:spPr>
                <c:marker>
                  <c:symbol val="none"/>
                </c:marker>
                <c:xVal>
                  <c:numRef>
                    <c:extLst xmlns:c15="http://schemas.microsoft.com/office/drawing/2012/chart">
                      <c:ext xmlns:c15="http://schemas.microsoft.com/office/drawing/2012/chart" uri="{02D57815-91ED-43cb-92C2-25804820EDAC}">
                        <c15:formulaRef>
                          <c15:sqref>Data!$AC$4:$AC$184</c15:sqref>
                        </c15:formulaRef>
                      </c:ext>
                    </c:extLst>
                    <c:numCache>
                      <c:formatCode>General</c:formatCode>
                      <c:ptCount val="181"/>
                      <c:pt idx="0">
                        <c:v>0</c:v>
                      </c:pt>
                      <c:pt idx="1">
                        <c:v>1.5117465263172919E-2</c:v>
                      </c:pt>
                      <c:pt idx="2">
                        <c:v>3.021651213745831E-2</c:v>
                      </c:pt>
                      <c:pt idx="3">
                        <c:v>4.5278744674043296E-2</c:v>
                      </c:pt>
                      <c:pt idx="4">
                        <c:v>6.0285811776924457E-2</c:v>
                      </c:pt>
                      <c:pt idx="5">
                        <c:v>7.5219429560996018E-2</c:v>
                      </c:pt>
                      <c:pt idx="6">
                        <c:v>9.0061403628251671E-2</c:v>
                      </c:pt>
                      <c:pt idx="7">
                        <c:v>0.10479365123495954</c:v>
                      </c:pt>
                      <c:pt idx="8">
                        <c:v>0.1193982233228031</c:v>
                      </c:pt>
                      <c:pt idx="9">
                        <c:v>0.1338573263871459</c:v>
                      </c:pt>
                      <c:pt idx="10">
                        <c:v>0.14815334415577788</c:v>
                      </c:pt>
                      <c:pt idx="11">
                        <c:v>0.16226885905172941</c:v>
                      </c:pt>
                      <c:pt idx="12">
                        <c:v>0.1761866734140054</c:v>
                      </c:pt>
                      <c:pt idx="13">
                        <c:v>0.18988983045038407</c:v>
                      </c:pt>
                      <c:pt idx="14">
                        <c:v>0.20336163489675269</c:v>
                      </c:pt>
                      <c:pt idx="15">
                        <c:v>0.21658567335781045</c:v>
                      </c:pt>
                      <c:pt idx="16">
                        <c:v>0.22954583430435596</c:v>
                      </c:pt>
                      <c:pt idx="17">
                        <c:v>0.2422263277027954</c:v>
                      </c:pt>
                      <c:pt idx="18">
                        <c:v>0.25461170425295637</c:v>
                      </c:pt>
                      <c:pt idx="19">
                        <c:v>0.26668687421076798</c:v>
                      </c:pt>
                      <c:pt idx="20">
                        <c:v>0.27843712577287616</c:v>
                      </c:pt>
                      <c:pt idx="21">
                        <c:v>0.28984814300079309</c:v>
                      </c:pt>
                      <c:pt idx="22">
                        <c:v>0.30090602326274518</c:v>
                      </c:pt>
                      <c:pt idx="23">
                        <c:v>0.31159729417196702</c:v>
                      </c:pt>
                      <c:pt idx="24">
                        <c:v>0.32190893000080661</c:v>
                      </c:pt>
                      <c:pt idx="25">
                        <c:v>0.33182836755064193</c:v>
                      </c:pt>
                      <c:pt idx="26">
                        <c:v>0.34134352145827496</c:v>
                      </c:pt>
                      <c:pt idx="27">
                        <c:v>0.35044279892015406</c:v>
                      </c:pt>
                      <c:pt idx="28">
                        <c:v>0.35911511381648525</c:v>
                      </c:pt>
                      <c:pt idx="29">
                        <c:v>0.36734990021802483</c:v>
                      </c:pt>
                      <c:pt idx="30">
                        <c:v>0.37513712525909659</c:v>
                      </c:pt>
                      <c:pt idx="31">
                        <c:v>0.38246730136115048</c:v>
                      </c:pt>
                      <c:pt idx="32">
                        <c:v>0.3893314977919699</c:v>
                      </c:pt>
                      <c:pt idx="33">
                        <c:v>0.39572135154644356</c:v>
                      </c:pt>
                      <c:pt idx="34">
                        <c:v>0.40162907753564708</c:v>
                      </c:pt>
                      <c:pt idx="35">
                        <c:v>0.40704747807181918</c:v>
                      </c:pt>
                      <c:pt idx="36">
                        <c:v>0.41196995163767575</c:v>
                      </c:pt>
                      <c:pt idx="37">
                        <c:v>0.41639050092938007</c:v>
                      </c:pt>
                      <c:pt idx="38">
                        <c:v>0.4203037401633678</c:v>
                      </c:pt>
                      <c:pt idx="39">
                        <c:v>0.42370490163812496</c:v>
                      </c:pt>
                      <c:pt idx="40">
                        <c:v>0.42658984154292517</c:v>
                      </c:pt>
                      <c:pt idx="41">
                        <c:v>0.4289550450064486</c:v>
                      </c:pt>
                      <c:pt idx="42">
                        <c:v>0.43079763037913099</c:v>
                      </c:pt>
                      <c:pt idx="43">
                        <c:v>0.43211535274402607</c:v>
                      </c:pt>
                      <c:pt idx="44">
                        <c:v>0.432906606651904</c:v>
                      </c:pt>
                      <c:pt idx="45">
                        <c:v>0.43317042807725342</c:v>
                      </c:pt>
                      <c:pt idx="46">
                        <c:v>0.43290649559280298</c:v>
                      </c:pt>
                      <c:pt idx="47">
                        <c:v>0.43211513076113284</c:v>
                      </c:pt>
                      <c:pt idx="48">
                        <c:v>0.43079729774289893</c:v>
                      </c:pt>
                      <c:pt idx="49">
                        <c:v>0.42895460212214565</c:v>
                      </c:pt>
                      <c:pt idx="50">
                        <c:v>0.42658928895014014</c:v>
                      </c:pt>
                      <c:pt idx="51">
                        <c:v>0.42370424001011009</c:v>
                      </c:pt>
                      <c:pt idx="52">
                        <c:v>0.42030297030621883</c:v>
                      </c:pt>
                      <c:pt idx="53">
                        <c:v>0.41638962378105371</c:v>
                      </c:pt>
                      <c:pt idx="54">
                        <c:v>0.41196896826684698</c:v>
                      </c:pt>
                      <c:pt idx="55">
                        <c:v>0.40704638967657952</c:v>
                      </c:pt>
                      <c:pt idx="56">
                        <c:v>0.40162788544204481</c:v>
                      </c:pt>
                      <c:pt idx="57">
                        <c:v>0.39572005720686759</c:v>
                      </c:pt>
                      <c:pt idx="58">
                        <c:v>0.38933010278338132</c:v>
                      </c:pt>
                      <c:pt idx="59">
                        <c:v>0.38246580738316027</c:v>
                      </c:pt>
                      <c:pt idx="60">
                        <c:v>0.3751355341318951</c:v>
                      </c:pt>
                      <c:pt idx="61">
                        <c:v>0.36734821388016486</c:v>
                      </c:pt>
                      <c:pt idx="62">
                        <c:v>0.35911333432251907</c:v>
                      </c:pt>
                      <c:pt idx="63">
                        <c:v>0.35044092843813129</c:v>
                      </c:pt>
                      <c:pt idx="64">
                        <c:v>0.34134156226710022</c:v>
                      </c:pt>
                      <c:pt idx="65">
                        <c:v>0.33182632203729917</c:v>
                      </c:pt>
                      <c:pt idx="66">
                        <c:v>0.32190680065745042</c:v>
                      </c:pt>
                      <c:pt idx="67">
                        <c:v>0.3115950835928864</c:v>
                      </c:pt>
                      <c:pt idx="68">
                        <c:v>0.30090373414120297</c:v>
                      </c:pt>
                      <c:pt idx="69">
                        <c:v>0.28984577812574414</c:v>
                      </c:pt>
                      <c:pt idx="70">
                        <c:v>0.27843468802556987</c:v>
                      </c:pt>
                      <c:pt idx="71">
                        <c:v>0.26668436656123795</c:v>
                      </c:pt>
                      <c:pt idx="72">
                        <c:v>0.25460912975640149</c:v>
                      </c:pt>
                      <c:pt idx="73">
                        <c:v>0.24222368949585793</c:v>
                      </c:pt>
                      <c:pt idx="74">
                        <c:v>0.2295431356012996</c:v>
                      </c:pt>
                      <c:pt idx="75">
                        <c:v>0.21658291744660457</c:v>
                      </c:pt>
                      <c:pt idx="76">
                        <c:v>0.20335882513506628</c:v>
                      </c:pt>
                      <c:pt idx="77">
                        <c:v>0.18988697026149495</c:v>
                      </c:pt>
                      <c:pt idx="78">
                        <c:v>0.1761837662826293</c:v>
                      </c:pt>
                      <c:pt idx="79">
                        <c:v>0.16226590851977496</c:v>
                      </c:pt>
                      <c:pt idx="80">
                        <c:v>0.14815035381803024</c:v>
                      </c:pt>
                      <c:pt idx="81">
                        <c:v>0.13385429988688843</c:v>
                      </c:pt>
                      <c:pt idx="82">
                        <c:v>0.11939516434737699</c:v>
                      </c:pt>
                      <c:pt idx="83">
                        <c:v>0.10479056351127303</c:v>
                      </c:pt>
                      <c:pt idx="84">
                        <c:v>9.0058290918237582E-2</c:v>
                      </c:pt>
                      <c:pt idx="85">
                        <c:v>7.5216295657029988E-2</c:v>
                      </c:pt>
                      <c:pt idx="86">
                        <c:v>6.0282660497203759E-2</c:v>
                      </c:pt>
                      <c:pt idx="87">
                        <c:v>4.5275579857934248E-2</c:v>
                      </c:pt>
                      <c:pt idx="88">
                        <c:v>3.0213337640820421E-2</c:v>
                      </c:pt>
                      <c:pt idx="89">
                        <c:v>1.5114284953659256E-2</c:v>
                      </c:pt>
                      <c:pt idx="90">
                        <c:v>-3.1822476538719871E-6</c:v>
                      </c:pt>
                      <c:pt idx="91">
                        <c:v>-1.5120645571870673E-2</c:v>
                      </c:pt>
                      <c:pt idx="92">
                        <c:v>-3.0219686632465378E-2</c:v>
                      </c:pt>
                      <c:pt idx="93">
                        <c:v>-4.5281909487708431E-2</c:v>
                      </c:pt>
                      <c:pt idx="94">
                        <c:v>-6.0288963053391854E-2</c:v>
                      </c:pt>
                      <c:pt idx="95">
                        <c:v>-7.5222563460902378E-2</c:v>
                      </c:pt>
                      <c:pt idx="96">
                        <c:v>-9.0064516333405051E-2</c:v>
                      </c:pt>
                      <c:pt idx="97">
                        <c:v>-0.10479673895299065</c:v>
                      </c:pt>
                      <c:pt idx="98">
                        <c:v>-0.11940128229178527</c:v>
                      </c:pt>
                      <c:pt idx="99">
                        <c:v>-0.13386035288017911</c:v>
                      </c:pt>
                      <c:pt idx="100">
                        <c:v>-0.14815633448552948</c:v>
                      </c:pt>
                      <c:pt idx="101">
                        <c:v>-0.16227180957492637</c:v>
                      </c:pt>
                      <c:pt idx="102">
                        <c:v>-0.17618958053587275</c:v>
                      </c:pt>
                      <c:pt idx="103">
                        <c:v>-0.18989269062902481</c:v>
                      </c:pt>
                      <c:pt idx="104">
                        <c:v>-0.20336444464746378</c:v>
                      </c:pt>
                      <c:pt idx="105">
                        <c:v>-0.21658842925732733</c:v>
                      </c:pt>
                      <c:pt idx="106">
                        <c:v>-0.2295485329950237</c:v>
                      </c:pt>
                      <c:pt idx="107">
                        <c:v>-0.24222896589666021</c:v>
                      </c:pt>
                      <c:pt idx="108">
                        <c:v>-0.25461427873576986</c:v>
                      </c:pt>
                      <c:pt idx="109">
                        <c:v>-0.26668938184590496</c:v>
                      </c:pt>
                      <c:pt idx="110">
                        <c:v>-0.27843956350515531</c:v>
                      </c:pt>
                      <c:pt idx="111">
                        <c:v>-0.289850507860199</c:v>
                      </c:pt>
                      <c:pt idx="112">
                        <c:v>-0.3009083123680476</c:v>
                      </c:pt>
                      <c:pt idx="113">
                        <c:v>-0.3115995047342307</c:v>
                      </c:pt>
                      <c:pt idx="114">
                        <c:v>-0.32191105932678948</c:v>
                      </c:pt>
                      <c:pt idx="115">
                        <c:v>-0.33183041304607597</c:v>
                      </c:pt>
                      <c:pt idx="116">
                        <c:v>-0.34134548063102738</c:v>
                      </c:pt>
                      <c:pt idx="117">
                        <c:v>-0.35044466938326368</c:v>
                      </c:pt>
                      <c:pt idx="118">
                        <c:v>-0.35911689329107005</c:v>
                      </c:pt>
                      <c:pt idx="119">
                        <c:v>-0.36735158653605909</c:v>
                      </c:pt>
                      <c:pt idx="120">
                        <c:v>-0.37513871636605201</c:v>
                      </c:pt>
                      <c:pt idx="121">
                        <c:v>-0.38246879531849909</c:v>
                      </c:pt>
                      <c:pt idx="122">
                        <c:v>-0.38933289277954625</c:v>
                      </c:pt>
                      <c:pt idx="123">
                        <c:v>-0.39572264586466244</c:v>
                      </c:pt>
                      <c:pt idx="124">
                        <c:v>-0.4016302696075737</c:v>
                      </c:pt>
                      <c:pt idx="125">
                        <c:v>-0.40704856644509058</c:v>
                      </c:pt>
                      <c:pt idx="126">
                        <c:v>-0.41197093498627058</c:v>
                      </c:pt>
                      <c:pt idx="127">
                        <c:v>-0.41639137805523413</c:v>
                      </c:pt>
                      <c:pt idx="128">
                        <c:v>-0.4203045099978332</c:v>
                      </c:pt>
                      <c:pt idx="129">
                        <c:v>-0.42370556324327252</c:v>
                      </c:pt>
                      <c:pt idx="130">
                        <c:v>-0.42659039411268729</c:v>
                      </c:pt>
                      <c:pt idx="131">
                        <c:v>-0.42895548786760096</c:v>
                      </c:pt>
                      <c:pt idx="132">
                        <c:v>-0.43079796299211298</c:v>
                      </c:pt>
                      <c:pt idx="133">
                        <c:v>-0.43211557470359813</c:v>
                      </c:pt>
                      <c:pt idx="134">
                        <c:v>-0.43290671768764127</c:v>
                      </c:pt>
                      <c:pt idx="135">
                        <c:v>-0.43317042805387534</c:v>
                      </c:pt>
                      <c:pt idx="136">
                        <c:v>-0.43290638451033797</c:v>
                      </c:pt>
                      <c:pt idx="137">
                        <c:v>-0.43211490875491859</c:v>
                      </c:pt>
                      <c:pt idx="138">
                        <c:v>-0.43079696508341692</c:v>
                      </c:pt>
                      <c:pt idx="139">
                        <c:v>-0.42895415921469215</c:v>
                      </c:pt>
                      <c:pt idx="140">
                        <c:v>-0.42658873633433214</c:v>
                      </c:pt>
                      <c:pt idx="141">
                        <c:v>-0.42370357835922801</c:v>
                      </c:pt>
                      <c:pt idx="142">
                        <c:v>-0.42030220042638611</c:v>
                      </c:pt>
                      <c:pt idx="143">
                        <c:v>-0.41638874661025471</c:v>
                      </c:pt>
                      <c:pt idx="144">
                        <c:v>-0.41196798487378433</c:v>
                      </c:pt>
                      <c:pt idx="145">
                        <c:v>-0.40704530125937177</c:v>
                      </c:pt>
                      <c:pt idx="146">
                        <c:v>-0.4016266933267667</c:v>
                      </c:pt>
                      <c:pt idx="147">
                        <c:v>-0.39571876284593488</c:v>
                      </c:pt>
                      <c:pt idx="148">
                        <c:v>-0.3893287077537807</c:v>
                      </c:pt>
                      <c:pt idx="149">
                        <c:v>-0.38246431338452852</c:v>
                      </c:pt>
                      <c:pt idx="150">
                        <c:v>-0.37513394298444785</c:v>
                      </c:pt>
                      <c:pt idx="151">
                        <c:v>-0.36734652752247904</c:v>
                      </c:pt>
                      <c:pt idx="152">
                        <c:v>-0.35911155480917173</c:v>
                      </c:pt>
                      <c:pt idx="153">
                        <c:v>-0.35043905793719504</c:v>
                      </c:pt>
                      <c:pt idx="154">
                        <c:v>-0.34133960305750349</c:v>
                      </c:pt>
                      <c:pt idx="155">
                        <c:v>-0.3318242765060479</c:v>
                      </c:pt>
                      <c:pt idx="156">
                        <c:v>-0.3219046712967209</c:v>
                      </c:pt>
                      <c:pt idx="157">
                        <c:v>-0.31159287299698918</c:v>
                      </c:pt>
                      <c:pt idx="158">
                        <c:v>-0.30090144500342103</c:v>
                      </c:pt>
                      <c:pt idx="159">
                        <c:v>-0.28984341323505219</c:v>
                      </c:pt>
                      <c:pt idx="160">
                        <c:v>-0.27843225026323637</c:v>
                      </c:pt>
                      <c:pt idx="161">
                        <c:v>-0.26668185889731505</c:v>
                      </c:pt>
                      <c:pt idx="162">
                        <c:v>-0.25460655524610559</c:v>
                      </c:pt>
                      <c:pt idx="163">
                        <c:v>-0.24222105127584767</c:v>
                      </c:pt>
                      <c:pt idx="164">
                        <c:v>-0.22954043688585463</c:v>
                      </c:pt>
                      <c:pt idx="165">
                        <c:v>-0.2165801615237094</c:v>
                      </c:pt>
                      <c:pt idx="166">
                        <c:v>-0.20335601536240477</c:v>
                      </c:pt>
                      <c:pt idx="167">
                        <c:v>-0.18988411006235767</c:v>
                      </c:pt>
                      <c:pt idx="168">
                        <c:v>-0.17618085914174472</c:v>
                      </c:pt>
                      <c:pt idx="169">
                        <c:v>-0.16226295797906298</c:v>
                      </c:pt>
                      <c:pt idx="170">
                        <c:v>-0.1481473634722871</c:v>
                      </c:pt>
                      <c:pt idx="171">
                        <c:v>-0.13385127337940642</c:v>
                      </c:pt>
                      <c:pt idx="172">
                        <c:v>-0.11939210536550764</c:v>
                      </c:pt>
                      <c:pt idx="173">
                        <c:v>-0.10478747578193048</c:v>
                      </c:pt>
                      <c:pt idx="174">
                        <c:v>-9.0055178203362771E-2</c:v>
                      </c:pt>
                      <c:pt idx="175">
                        <c:v>-7.5213161749004789E-2</c:v>
                      </c:pt>
                      <c:pt idx="176">
                        <c:v>-6.0279509214229275E-2</c:v>
                      </c:pt>
                      <c:pt idx="177">
                        <c:v>-4.5272415039382279E-2</c:v>
                      </c:pt>
                      <c:pt idx="178">
                        <c:v>-3.0210163142551948E-2</c:v>
                      </c:pt>
                      <c:pt idx="179">
                        <c:v>-1.5111104643329697E-2</c:v>
                      </c:pt>
                      <c:pt idx="180">
                        <c:v>6.364495307572229E-6</c:v>
                      </c:pt>
                    </c:numCache>
                  </c:numRef>
                </c:xVal>
                <c:yVal>
                  <c:numRef>
                    <c:extLst xmlns:c15="http://schemas.microsoft.com/office/drawing/2012/chart">
                      <c:ext xmlns:c15="http://schemas.microsoft.com/office/drawing/2012/chart" uri="{02D57815-91ED-43cb-92C2-25804820EDAC}">
                        <c15:formulaRef>
                          <c15:sqref>Data!$AD$4:$AD$184</c15:sqref>
                        </c15:formulaRef>
                      </c:ext>
                    </c:extLst>
                    <c:numCache>
                      <c:formatCode>General</c:formatCode>
                      <c:ptCount val="181"/>
                      <c:pt idx="0">
                        <c:v>0.43317042808017575</c:v>
                      </c:pt>
                      <c:pt idx="1">
                        <c:v>0.43290655112527399</c:v>
                      </c:pt>
                      <c:pt idx="2">
                        <c:v>0.43211524175549459</c:v>
                      </c:pt>
                      <c:pt idx="3">
                        <c:v>0.43079746406392122</c:v>
                      </c:pt>
                      <c:pt idx="4">
                        <c:v>0.42895482356719095</c:v>
                      </c:pt>
                      <c:pt idx="5">
                        <c:v>0.4265895652494105</c:v>
                      </c:pt>
                      <c:pt idx="6">
                        <c:v>0.42370457082697588</c:v>
                      </c:pt>
                      <c:pt idx="7">
                        <c:v>0.4203033552376288</c:v>
                      </c:pt>
                      <c:pt idx="8">
                        <c:v>0.41639006235802595</c:v>
                      </c:pt>
                      <c:pt idx="9">
                        <c:v>0.41196945995504058</c:v>
                      </c:pt>
                      <c:pt idx="10">
                        <c:v>0.40704693387694535</c:v>
                      </c:pt>
                      <c:pt idx="11">
                        <c:v>0.40162848149155539</c:v>
                      </c:pt>
                      <c:pt idx="12">
                        <c:v>0.39572070437932522</c:v>
                      </c:pt>
                      <c:pt idx="13">
                        <c:v>0.38933080029030209</c:v>
                      </c:pt>
                      <c:pt idx="14">
                        <c:v>0.38246655437473559</c:v>
                      </c:pt>
                      <c:pt idx="15">
                        <c:v>0.37513632969802663</c:v>
                      </c:pt>
                      <c:pt idx="16">
                        <c:v>0.367349057051573</c:v>
                      </c:pt>
                      <c:pt idx="17">
                        <c:v>0.35911422407192495</c:v>
                      </c:pt>
                      <c:pt idx="18">
                        <c:v>0.35044186368150682</c:v>
                      </c:pt>
                      <c:pt idx="19">
                        <c:v>0.34134254186499047</c:v>
                      </c:pt>
                      <c:pt idx="20">
                        <c:v>0.33182734479620912</c:v>
                      </c:pt>
                      <c:pt idx="21">
                        <c:v>0.32190786533130017</c:v>
                      </c:pt>
                      <c:pt idx="22">
                        <c:v>0.31159618888452884</c:v>
                      </c:pt>
                      <c:pt idx="23">
                        <c:v>0.30090487870400401</c:v>
                      </c:pt>
                      <c:pt idx="24">
                        <c:v>0.28984696056522397</c:v>
                      </c:pt>
                      <c:pt idx="25">
                        <c:v>0.27843590690110143</c:v>
                      </c:pt>
                      <c:pt idx="26">
                        <c:v>0.26668562038780208</c:v>
                      </c:pt>
                      <c:pt idx="27">
                        <c:v>0.25461041700639658</c:v>
                      </c:pt>
                      <c:pt idx="28">
                        <c:v>0.2422250086009608</c:v>
                      </c:pt>
                      <c:pt idx="29">
                        <c:v>0.22954448495437632</c:v>
                      </c:pt>
                      <c:pt idx="30">
                        <c:v>0.21658429540366858</c:v>
                      </c:pt>
                      <c:pt idx="31">
                        <c:v>0.20336023001728132</c:v>
                      </c:pt>
                      <c:pt idx="32">
                        <c:v>0.18988840035722049</c:v>
                      </c:pt>
                      <c:pt idx="33">
                        <c:v>0.17618521984950597</c:v>
                      </c:pt>
                      <c:pt idx="34">
                        <c:v>0.16226738378684691</c:v>
                      </c:pt>
                      <c:pt idx="35">
                        <c:v>0.14815184898790357</c:v>
                      </c:pt>
                      <c:pt idx="36">
                        <c:v>0.13385581313792014</c:v>
                      </c:pt>
                      <c:pt idx="37">
                        <c:v>0.11939669383589556</c:v>
                      </c:pt>
                      <c:pt idx="38">
                        <c:v>0.1047921073738232</c:v>
                      </c:pt>
                      <c:pt idx="39">
                        <c:v>9.0059847273852175E-2</c:v>
                      </c:pt>
                      <c:pt idx="40">
                        <c:v>7.5217862609520403E-2</c:v>
                      </c:pt>
                      <c:pt idx="41">
                        <c:v>6.0284236137470686E-2</c:v>
                      </c:pt>
                      <c:pt idx="42">
                        <c:v>4.5277162266294302E-2</c:v>
                      </c:pt>
                      <c:pt idx="43">
                        <c:v>3.0214924889343291E-2</c:v>
                      </c:pt>
                      <c:pt idx="44">
                        <c:v>1.5115875108518056E-2</c:v>
                      </c:pt>
                      <c:pt idx="45">
                        <c:v>-1.5911238269467274E-6</c:v>
                      </c:pt>
                      <c:pt idx="46">
                        <c:v>-1.5119055417623791E-2</c:v>
                      </c:pt>
                      <c:pt idx="47">
                        <c:v>-3.0218099385165786E-2</c:v>
                      </c:pt>
                      <c:pt idx="48">
                        <c:v>-4.5280327081181314E-2</c:v>
                      </c:pt>
                      <c:pt idx="49">
                        <c:v>-6.0287387415564844E-2</c:v>
                      </c:pt>
                      <c:pt idx="50">
                        <c:v>-7.5220996511456625E-2</c:v>
                      </c:pt>
                      <c:pt idx="51">
                        <c:v>-9.0062959981436E-2</c:v>
                      </c:pt>
                      <c:pt idx="52">
                        <c:v>-0.10479519509468203</c:v>
                      </c:pt>
                      <c:pt idx="53">
                        <c:v>-0.11939975280809953</c:v>
                      </c:pt>
                      <c:pt idx="54">
                        <c:v>-0.1338588396345656</c:v>
                      </c:pt>
                      <c:pt idx="55">
                        <c:v>-0.14815483932165327</c:v>
                      </c:pt>
                      <c:pt idx="56">
                        <c:v>-0.16227033431442256</c:v>
                      </c:pt>
                      <c:pt idx="57">
                        <c:v>-0.17618812697612771</c:v>
                      </c:pt>
                      <c:pt idx="58">
                        <c:v>-0.18989126054098554</c:v>
                      </c:pt>
                      <c:pt idx="59">
                        <c:v>-0.20336303977348008</c:v>
                      </c:pt>
                      <c:pt idx="60">
                        <c:v>-0.21658705130903014</c:v>
                      </c:pt>
                      <c:pt idx="61">
                        <c:v>-0.22954718365123838</c:v>
                      </c:pt>
                      <c:pt idx="62">
                        <c:v>-0.242227646801362</c:v>
                      </c:pt>
                      <c:pt idx="63">
                        <c:v>-0.25461299149608069</c:v>
                      </c:pt>
                      <c:pt idx="64">
                        <c:v>-0.2666881280301357</c:v>
                      </c:pt>
                      <c:pt idx="65">
                        <c:v>-0.27843834464089412</c:v>
                      </c:pt>
                      <c:pt idx="66">
                        <c:v>-0.28984932543245151</c:v>
                      </c:pt>
                      <c:pt idx="67">
                        <c:v>-0.30090716781742638</c:v>
                      </c:pt>
                      <c:pt idx="68">
                        <c:v>-0.31159839945520085</c:v>
                      </c:pt>
                      <c:pt idx="69">
                        <c:v>-0.3219099946659697</c:v>
                      </c:pt>
                      <c:pt idx="70">
                        <c:v>-0.33182939030059755</c:v>
                      </c:pt>
                      <c:pt idx="71">
                        <c:v>-0.34134450104695396</c:v>
                      </c:pt>
                      <c:pt idx="72">
                        <c:v>-0.35044373415407298</c:v>
                      </c:pt>
                      <c:pt idx="73">
                        <c:v>-0.35911600355620032</c:v>
                      </c:pt>
                      <c:pt idx="74">
                        <c:v>-0.36735074337952017</c:v>
                      </c:pt>
                      <c:pt idx="75">
                        <c:v>-0.375137920815105</c:v>
                      </c:pt>
                      <c:pt idx="76">
                        <c:v>-0.382468048342405</c:v>
                      </c:pt>
                      <c:pt idx="77">
                        <c:v>-0.38933219528838459</c:v>
                      </c:pt>
                      <c:pt idx="78">
                        <c:v>-0.39572199870822261</c:v>
                      </c:pt>
                      <c:pt idx="79">
                        <c:v>-0.40162967357431983</c:v>
                      </c:pt>
                      <c:pt idx="80">
                        <c:v>-0.40704802226120096</c:v>
                      </c:pt>
                      <c:pt idx="81">
                        <c:v>-0.41197044331475247</c:v>
                      </c:pt>
                      <c:pt idx="82">
                        <c:v>-0.41639093949511624</c:v>
                      </c:pt>
                      <c:pt idx="83">
                        <c:v>-0.4203041250834359</c:v>
                      </c:pt>
                      <c:pt idx="84">
                        <c:v>-0.42370523244355712</c:v>
                      </c:pt>
                      <c:pt idx="85">
                        <c:v>-0.42659011783068412</c:v>
                      </c:pt>
                      <c:pt idx="86">
                        <c:v>-0.4289552664399186</c:v>
                      </c:pt>
                      <c:pt idx="87">
                        <c:v>-0.43079779668852819</c:v>
                      </c:pt>
                      <c:pt idx="88">
                        <c:v>-0.43211546372672716</c:v>
                      </c:pt>
                      <c:pt idx="89">
                        <c:v>-0.43290666217269319</c:v>
                      </c:pt>
                      <c:pt idx="90">
                        <c:v>-0.43317042806848671</c:v>
                      </c:pt>
                      <c:pt idx="91">
                        <c:v>-0.43290644005449097</c:v>
                      </c:pt>
                      <c:pt idx="92">
                        <c:v>-0.43211501976094085</c:v>
                      </c:pt>
                      <c:pt idx="93">
                        <c:v>-0.43079713141606424</c:v>
                      </c:pt>
                      <c:pt idx="94">
                        <c:v>-0.4289543806713127</c:v>
                      </c:pt>
                      <c:pt idx="95">
                        <c:v>-0.42658901264511395</c:v>
                      </c:pt>
                      <c:pt idx="96">
                        <c:v>-0.42370390918752743</c:v>
                      </c:pt>
                      <c:pt idx="97">
                        <c:v>-0.42030258536913784</c:v>
                      </c:pt>
                      <c:pt idx="98">
                        <c:v>-0.41638918519846324</c:v>
                      </c:pt>
                      <c:pt idx="99">
                        <c:v>-0.41196847657309493</c:v>
                      </c:pt>
                      <c:pt idx="100">
                        <c:v>-0.40704584547072165</c:v>
                      </c:pt>
                      <c:pt idx="101">
                        <c:v>-0.40162728938711517</c:v>
                      </c:pt>
                      <c:pt idx="102">
                        <c:v>-0.39571941002907085</c:v>
                      </c:pt>
                      <c:pt idx="103">
                        <c:v>-0.38932940527120752</c:v>
                      </c:pt>
                      <c:pt idx="104">
                        <c:v>-0.38246506038642453</c:v>
                      </c:pt>
                      <c:pt idx="105">
                        <c:v>-0.37513473856070223</c:v>
                      </c:pt>
                      <c:pt idx="106">
                        <c:v>-0.36734737070380025</c:v>
                      </c:pt>
                      <c:pt idx="107">
                        <c:v>-0.35911244456826796</c:v>
                      </c:pt>
                      <c:pt idx="108">
                        <c:v>-0.35043999319002728</c:v>
                      </c:pt>
                      <c:pt idx="109">
                        <c:v>-0.34134058266460465</c:v>
                      </c:pt>
                      <c:pt idx="110">
                        <c:v>-0.33182529927391202</c:v>
                      </c:pt>
                      <c:pt idx="111">
                        <c:v>-0.32190573597925742</c:v>
                      </c:pt>
                      <c:pt idx="112">
                        <c:v>-0.31159397829703994</c:v>
                      </c:pt>
                      <c:pt idx="113">
                        <c:v>-0.30090258957434191</c:v>
                      </c:pt>
                      <c:pt idx="114">
                        <c:v>-0.28984459568235343</c:v>
                      </c:pt>
                      <c:pt idx="115">
                        <c:v>-0.27843346914628148</c:v>
                      </c:pt>
                      <c:pt idx="116">
                        <c:v>-0.2666831127310757</c:v>
                      </c:pt>
                      <c:pt idx="117">
                        <c:v>-0.25460784250297103</c:v>
                      </c:pt>
                      <c:pt idx="118">
                        <c:v>-0.24222237038748692</c:v>
                      </c:pt>
                      <c:pt idx="119">
                        <c:v>-0.22954178624512567</c:v>
                      </c:pt>
                      <c:pt idx="120">
                        <c:v>-0.21658153948661801</c:v>
                      </c:pt>
                      <c:pt idx="121">
                        <c:v>-0.20335742025010722</c:v>
                      </c:pt>
                      <c:pt idx="122">
                        <c:v>-0.18988554016320738</c:v>
                      </c:pt>
                      <c:pt idx="123">
                        <c:v>-0.17618231271337567</c:v>
                      </c:pt>
                      <c:pt idx="124">
                        <c:v>-0.1622644332505134</c:v>
                      </c:pt>
                      <c:pt idx="125">
                        <c:v>-0.14814885864615818</c:v>
                      </c:pt>
                      <c:pt idx="126">
                        <c:v>-0.1338527866340507</c:v>
                      </c:pt>
                      <c:pt idx="127">
                        <c:v>-0.11939363485724767</c:v>
                      </c:pt>
                      <c:pt idx="128">
                        <c:v>-0.10478901964730859</c:v>
                      </c:pt>
                      <c:pt idx="129">
                        <c:v>-9.0056734561408003E-2</c:v>
                      </c:pt>
                      <c:pt idx="130">
                        <c:v>-7.5214728703524622E-2</c:v>
                      </c:pt>
                      <c:pt idx="131">
                        <c:v>-6.0281084856123185E-2</c:v>
                      </c:pt>
                      <c:pt idx="132">
                        <c:v>-4.5273997448963599E-2</c:v>
                      </c:pt>
                      <c:pt idx="133">
                        <c:v>-3.0211750391889707E-2</c:v>
                      </c:pt>
                      <c:pt idx="134">
                        <c:v>-1.5112694798596431E-2</c:v>
                      </c:pt>
                      <c:pt idx="135">
                        <c:v>4.7733714809466768E-6</c:v>
                      </c:pt>
                      <c:pt idx="136">
                        <c:v>1.5122235725913258E-2</c:v>
                      </c:pt>
                      <c:pt idx="137">
                        <c:v>3.0221273879357229E-2</c:v>
                      </c:pt>
                      <c:pt idx="138">
                        <c:v>4.5283491893624669E-2</c:v>
                      </c:pt>
                      <c:pt idx="139">
                        <c:v>6.0290538690405023E-2</c:v>
                      </c:pt>
                      <c:pt idx="140">
                        <c:v>7.522413040933329E-2</c:v>
                      </c:pt>
                      <c:pt idx="141">
                        <c:v>9.0066072684158879E-2</c:v>
                      </c:pt>
                      <c:pt idx="142">
                        <c:v>0.10479828280988508</c:v>
                      </c:pt>
                      <c:pt idx="143">
                        <c:v>0.11940281177385992</c:v>
                      </c:pt>
                      <c:pt idx="144">
                        <c:v>0.13386186612398673</c:v>
                      </c:pt>
                      <c:pt idx="145">
                        <c:v>0.14815782964740676</c:v>
                      </c:pt>
                      <c:pt idx="146">
                        <c:v>0.16227328483324061</c:v>
                      </c:pt>
                      <c:pt idx="147">
                        <c:v>0.17619103409324063</c:v>
                      </c:pt>
                      <c:pt idx="148">
                        <c:v>0.18989412071450218</c:v>
                      </c:pt>
                      <c:pt idx="149">
                        <c:v>0.20336584951870326</c:v>
                      </c:pt>
                      <c:pt idx="150">
                        <c:v>0.21658980720270218</c:v>
                      </c:pt>
                      <c:pt idx="151">
                        <c:v>0.22954988233571214</c:v>
                      </c:pt>
                      <c:pt idx="152">
                        <c:v>0.24223028498868995</c:v>
                      </c:pt>
                      <c:pt idx="153">
                        <c:v>0.25461556597202367</c:v>
                      </c:pt>
                      <c:pt idx="154">
                        <c:v>0.26669063565807599</c:v>
                      </c:pt>
                      <c:pt idx="155">
                        <c:v>0.2784407823656595</c:v>
                      </c:pt>
                      <c:pt idx="156">
                        <c:v>0.28985169028403601</c:v>
                      </c:pt>
                      <c:pt idx="157">
                        <c:v>0.30090945691460891</c:v>
                      </c:pt>
                      <c:pt idx="158">
                        <c:v>0.3116006100090562</c:v>
                      </c:pt>
                      <c:pt idx="159">
                        <c:v>0.32191212398326574</c:v>
                      </c:pt>
                      <c:pt idx="160">
                        <c:v>0.33183143578707724</c:v>
                      </c:pt>
                      <c:pt idx="161">
                        <c:v>0.34134646021049531</c:v>
                      </c:pt>
                      <c:pt idx="162">
                        <c:v>0.35044560460772572</c:v>
                      </c:pt>
                      <c:pt idx="163">
                        <c:v>0.35911778302109443</c:v>
                      </c:pt>
                      <c:pt idx="164">
                        <c:v>0.36735242968764159</c:v>
                      </c:pt>
                      <c:pt idx="165">
                        <c:v>0.37513951191193745</c:v>
                      </c:pt>
                      <c:pt idx="166">
                        <c:v>0.38246954228943264</c:v>
                      </c:pt>
                      <c:pt idx="167">
                        <c:v>0.389333590265455</c:v>
                      </c:pt>
                      <c:pt idx="168">
                        <c:v>0.39572329301576298</c:v>
                      </c:pt>
                      <c:pt idx="169">
                        <c:v>0.40163086563540851</c:v>
                      </c:pt>
                      <c:pt idx="170">
                        <c:v>0.4070491106234882</c:v>
                      </c:pt>
                      <c:pt idx="171">
                        <c:v>0.41197142665223047</c:v>
                      </c:pt>
                      <c:pt idx="172">
                        <c:v>0.41639181660973384</c:v>
                      </c:pt>
                      <c:pt idx="173">
                        <c:v>0.42030489490655948</c:v>
                      </c:pt>
                      <c:pt idx="174">
                        <c:v>0.42370589403727121</c:v>
                      </c:pt>
                      <c:pt idx="175">
                        <c:v>0.42659067038893472</c:v>
                      </c:pt>
                      <c:pt idx="176">
                        <c:v>0.42895570928949567</c:v>
                      </c:pt>
                      <c:pt idx="177">
                        <c:v>0.43079812928988515</c:v>
                      </c:pt>
                      <c:pt idx="178">
                        <c:v>0.43211568567463865</c:v>
                      </c:pt>
                      <c:pt idx="179">
                        <c:v>0.43290677319674853</c:v>
                      </c:pt>
                      <c:pt idx="180">
                        <c:v>0.43317042803341954</c:v>
                      </c:pt>
                    </c:numCache>
                  </c:numRef>
                </c:yVal>
                <c:smooth val="0"/>
                <c:extLst xmlns:c15="http://schemas.microsoft.com/office/drawing/2012/chart">
                  <c:ext xmlns:c16="http://schemas.microsoft.com/office/drawing/2014/chart" uri="{C3380CC4-5D6E-409C-BE32-E72D297353CC}">
                    <c16:uniqueId val="{00000009-17B8-4A13-82C7-B516E7A5479B}"/>
                  </c:ext>
                </c:extLst>
              </c15:ser>
            </c15:filteredScatterSeries>
            <c15:filteredScatterSeries>
              <c15:ser>
                <c:idx val="7"/>
                <c:order val="7"/>
                <c:spPr>
                  <a:ln w="19050" cap="rnd">
                    <a:solidFill>
                      <a:schemeClr val="accent2">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Flames!$B$15:$B$29</c15:sqref>
                        </c15:formulaRef>
                      </c:ext>
                    </c:extLst>
                    <c:numCache>
                      <c:formatCode>0.000000</c:formatCode>
                      <c:ptCount val="15"/>
                      <c:pt idx="0">
                        <c:v>-0.13052649570173891</c:v>
                      </c:pt>
                      <c:pt idx="1">
                        <c:v>-0.1262734196298454</c:v>
                      </c:pt>
                      <c:pt idx="2">
                        <c:v>-0.10810416929579159</c:v>
                      </c:pt>
                      <c:pt idx="3">
                        <c:v>-8.8776190696442381E-2</c:v>
                      </c:pt>
                      <c:pt idx="4">
                        <c:v>-6.8295371348848555E-2</c:v>
                      </c:pt>
                      <c:pt idx="5">
                        <c:v>-4.6667949938161257E-2</c:v>
                      </c:pt>
                      <c:pt idx="6">
                        <c:v>-2.3900514417262819E-2</c:v>
                      </c:pt>
                      <c:pt idx="7">
                        <c:v>0</c:v>
                      </c:pt>
                      <c:pt idx="8">
                        <c:v>2.3900514417262819E-2</c:v>
                      </c:pt>
                      <c:pt idx="9">
                        <c:v>4.6667949938161257E-2</c:v>
                      </c:pt>
                      <c:pt idx="10">
                        <c:v>6.8295371348848555E-2</c:v>
                      </c:pt>
                      <c:pt idx="11">
                        <c:v>8.8776190696442381E-2</c:v>
                      </c:pt>
                      <c:pt idx="12">
                        <c:v>0.10810416929579159</c:v>
                      </c:pt>
                      <c:pt idx="13">
                        <c:v>0.1262734196298454</c:v>
                      </c:pt>
                      <c:pt idx="14">
                        <c:v>0.13052649570173891</c:v>
                      </c:pt>
                    </c:numCache>
                  </c:numRef>
                </c:xVal>
                <c:yVal>
                  <c:numRef>
                    <c:extLst xmlns:c15="http://schemas.microsoft.com/office/drawing/2012/chart">
                      <c:ext xmlns:c15="http://schemas.microsoft.com/office/drawing/2012/chart" uri="{02D57815-91ED-43cb-92C2-25804820EDAC}">
                        <c15:formulaRef>
                          <c15:sqref>Flames!$C$15:$C$29</c15:sqref>
                        </c15:formulaRef>
                      </c:ext>
                    </c:extLst>
                    <c:numCache>
                      <c:formatCode>0.000000</c:formatCode>
                      <c:ptCount val="15"/>
                      <c:pt idx="0">
                        <c:v>0.99144482141964119</c:v>
                      </c:pt>
                      <c:pt idx="1">
                        <c:v>1.0077164925520274</c:v>
                      </c:pt>
                      <c:pt idx="2">
                        <c:v>1.0742685082549468</c:v>
                      </c:pt>
                      <c:pt idx="3">
                        <c:v>1.1404932898331921</c:v>
                      </c:pt>
                      <c:pt idx="4">
                        <c:v>1.2063706644824173</c:v>
                      </c:pt>
                      <c:pt idx="5">
                        <c:v>1.2718805652222882</c:v>
                      </c:pt>
                      <c:pt idx="6">
                        <c:v>1.3370030370091062</c:v>
                      </c:pt>
                      <c:pt idx="7">
                        <c:v>1.4017182428143369</c:v>
                      </c:pt>
                      <c:pt idx="8">
                        <c:v>1.3370030370091062</c:v>
                      </c:pt>
                      <c:pt idx="9">
                        <c:v>1.2718805652222882</c:v>
                      </c:pt>
                      <c:pt idx="10">
                        <c:v>1.2063706644824173</c:v>
                      </c:pt>
                      <c:pt idx="11">
                        <c:v>1.1404932898331921</c:v>
                      </c:pt>
                      <c:pt idx="12">
                        <c:v>1.0742685082549468</c:v>
                      </c:pt>
                      <c:pt idx="13">
                        <c:v>1.0077164925520274</c:v>
                      </c:pt>
                      <c:pt idx="14">
                        <c:v>0.99144482141964119</c:v>
                      </c:pt>
                    </c:numCache>
                  </c:numRef>
                </c:yVal>
                <c:smooth val="0"/>
                <c:extLst xmlns:c15="http://schemas.microsoft.com/office/drawing/2012/chart">
                  <c:ext xmlns:c16="http://schemas.microsoft.com/office/drawing/2014/chart" uri="{C3380CC4-5D6E-409C-BE32-E72D297353CC}">
                    <c16:uniqueId val="{0000000A-17B8-4A13-82C7-B516E7A5479B}"/>
                  </c:ext>
                </c:extLst>
              </c15:ser>
            </c15:filteredScatterSeries>
            <c15:filteredScatterSeries>
              <c15:ser>
                <c:idx val="8"/>
                <c:order val="8"/>
                <c:spPr>
                  <a:ln w="19050" cap="rnd">
                    <a:solidFill>
                      <a:schemeClr val="accent3">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Flames!$E$15:$E$29</c15:sqref>
                        </c15:formulaRef>
                      </c:ext>
                    </c:extLst>
                    <c:numCache>
                      <c:formatCode>0.000000</c:formatCode>
                      <c:ptCount val="15"/>
                      <c:pt idx="0">
                        <c:v>3.3306690738754696E-16</c:v>
                      </c:pt>
                      <c:pt idx="1">
                        <c:v>6.3405744587044788E-3</c:v>
                      </c:pt>
                      <c:pt idx="2">
                        <c:v>3.3041185003068393E-2</c:v>
                      </c:pt>
                      <c:pt idx="3">
                        <c:v>6.0847897961924247E-2</c:v>
                      </c:pt>
                      <c:pt idx="4">
                        <c:v>8.9752243101521315E-2</c:v>
                      </c:pt>
                      <c:pt idx="5">
                        <c:v>0.11974541583715162</c:v>
                      </c:pt>
                      <c:pt idx="6">
                        <c:v>0.15081827991512067</c:v>
                      </c:pt>
                      <c:pt idx="7">
                        <c:v>0.18296137019575498</c:v>
                      </c:pt>
                      <c:pt idx="8">
                        <c:v>0.19821036241164205</c:v>
                      </c:pt>
                      <c:pt idx="9">
                        <c:v>0.21228281042207367</c:v>
                      </c:pt>
                      <c:pt idx="10">
                        <c:v>0.22517442760301576</c:v>
                      </c:pt>
                      <c:pt idx="11">
                        <c:v>0.23688128702462485</c:v>
                      </c:pt>
                      <c:pt idx="12">
                        <c:v>0.24739982264743782</c:v>
                      </c:pt>
                      <c:pt idx="13">
                        <c:v>0.25672683040862343</c:v>
                      </c:pt>
                      <c:pt idx="14">
                        <c:v>0.25881963644308448</c:v>
                      </c:pt>
                    </c:numCache>
                  </c:numRef>
                </c:xVal>
                <c:yVal>
                  <c:numRef>
                    <c:extLst xmlns:c15="http://schemas.microsoft.com/office/drawing/2012/chart">
                      <c:ext xmlns:c15="http://schemas.microsoft.com/office/drawing/2012/chart" uri="{02D57815-91ED-43cb-92C2-25804820EDAC}">
                        <c15:formulaRef>
                          <c15:sqref>Flames!$F$15:$F$29</c15:sqref>
                        </c15:formulaRef>
                      </c:ext>
                    </c:extLst>
                    <c:numCache>
                      <c:formatCode>0.000000</c:formatCode>
                      <c:ptCount val="15"/>
                      <c:pt idx="0">
                        <c:v>1</c:v>
                      </c:pt>
                      <c:pt idx="1">
                        <c:v>1.0155773249644309</c:v>
                      </c:pt>
                      <c:pt idx="2">
                        <c:v>1.0791884077124971</c:v>
                      </c:pt>
                      <c:pt idx="3">
                        <c:v>1.1423238111423237</c:v>
                      </c:pt>
                      <c:pt idx="4">
                        <c:v>1.2049643035084778</c:v>
                      </c:pt>
                      <c:pt idx="5">
                        <c:v>1.2670908038209359</c:v>
                      </c:pt>
                      <c:pt idx="6">
                        <c:v>1.3286843876573651</c:v>
                      </c:pt>
                      <c:pt idx="7">
                        <c:v>1.3897262929277132</c:v>
                      </c:pt>
                      <c:pt idx="8">
                        <c:v>1.3224450868726565</c:v>
                      </c:pt>
                      <c:pt idx="9">
                        <c:v>1.2549079958869112</c:v>
                      </c:pt>
                      <c:pt idx="10">
                        <c:v>1.1871355925188496</c:v>
                      </c:pt>
                      <c:pt idx="11">
                        <c:v>1.119148520995612</c:v>
                      </c:pt>
                      <c:pt idx="12">
                        <c:v>1.0509674909346425</c:v>
                      </c:pt>
                      <c:pt idx="13">
                        <c:v>0.98261327103531293</c:v>
                      </c:pt>
                      <c:pt idx="14">
                        <c:v>0.96592566783964784</c:v>
                      </c:pt>
                    </c:numCache>
                  </c:numRef>
                </c:yVal>
                <c:smooth val="0"/>
                <c:extLst xmlns:c15="http://schemas.microsoft.com/office/drawing/2012/chart">
                  <c:ext xmlns:c16="http://schemas.microsoft.com/office/drawing/2014/chart" uri="{C3380CC4-5D6E-409C-BE32-E72D297353CC}">
                    <c16:uniqueId val="{0000000B-17B8-4A13-82C7-B516E7A5479B}"/>
                  </c:ext>
                </c:extLst>
              </c15:ser>
            </c15:filteredScatterSeries>
            <c15:filteredScatterSeries>
              <c15:ser>
                <c:idx val="10"/>
                <c:order val="10"/>
                <c:spPr>
                  <a:ln w="19050" cap="rnd">
                    <a:solidFill>
                      <a:schemeClr val="accent5">
                        <a:lumMod val="60000"/>
                      </a:schemeClr>
                    </a:solidFill>
                    <a:round/>
                  </a:ln>
                  <a:effectLst/>
                </c:spPr>
                <c:marker>
                  <c:symbol val="none"/>
                </c:marker>
                <c:dPt>
                  <c:idx val="4"/>
                  <c:marker>
                    <c:symbol val="none"/>
                  </c:marker>
                  <c:bubble3D val="0"/>
                  <c:spPr>
                    <a:ln w="19050" cap="rnd">
                      <a:solidFill>
                        <a:srgbClr val="FF0000"/>
                      </a:solidFill>
                      <a:round/>
                    </a:ln>
                    <a:effectLst/>
                  </c:spPr>
                  <c:extLst xmlns:c15="http://schemas.microsoft.com/office/drawing/2012/chart">
                    <c:ext xmlns:c16="http://schemas.microsoft.com/office/drawing/2014/chart" uri="{C3380CC4-5D6E-409C-BE32-E72D297353CC}">
                      <c16:uniqueId val="{0000000D-17B8-4A13-82C7-B516E7A5479B}"/>
                    </c:ext>
                  </c:extLst>
                </c:dPt>
                <c:xVal>
                  <c:numRef>
                    <c:extLst xmlns:c15="http://schemas.microsoft.com/office/drawing/2012/chart">
                      <c:ext xmlns:c15="http://schemas.microsoft.com/office/drawing/2012/chart" uri="{02D57815-91ED-43cb-92C2-25804820EDAC}">
                        <c15:formulaRef>
                          <c15:sqref>Pentagram!$B$16:$B$21</c15:sqref>
                        </c15:formulaRef>
                      </c:ext>
                    </c:extLst>
                    <c:numCache>
                      <c:formatCode>General</c:formatCode>
                      <c:ptCount val="6"/>
                      <c:pt idx="0">
                        <c:v>0</c:v>
                      </c:pt>
                      <c:pt idx="1">
                        <c:v>0.63369976237661985</c:v>
                      </c:pt>
                      <c:pt idx="2">
                        <c:v>-1.0253521323884429</c:v>
                      </c:pt>
                      <c:pt idx="3">
                        <c:v>1.0253570274910335</c:v>
                      </c:pt>
                      <c:pt idx="4">
                        <c:v>-0.63371257773404766</c:v>
                      </c:pt>
                      <c:pt idx="5">
                        <c:v>0</c:v>
                      </c:pt>
                    </c:numCache>
                  </c:numRef>
                </c:xVal>
                <c:yVal>
                  <c:numRef>
                    <c:extLst xmlns:c15="http://schemas.microsoft.com/office/drawing/2012/chart">
                      <c:ext xmlns:c15="http://schemas.microsoft.com/office/drawing/2012/chart" uri="{02D57815-91ED-43cb-92C2-25804820EDAC}">
                        <c15:formulaRef>
                          <c15:sqref>Pentagram!$C$16:$C$21</c15:sqref>
                        </c15:formulaRef>
                      </c:ext>
                    </c:extLst>
                    <c:numCache>
                      <c:formatCode>General</c:formatCode>
                      <c:ptCount val="6"/>
                      <c:pt idx="0">
                        <c:v>1.0781231513795881</c:v>
                      </c:pt>
                      <c:pt idx="1">
                        <c:v>-0.87222367584494631</c:v>
                      </c:pt>
                      <c:pt idx="2">
                        <c:v>0.33317042808017572</c:v>
                      </c:pt>
                      <c:pt idx="3">
                        <c:v>0.33315536272947233</c:v>
                      </c:pt>
                      <c:pt idx="4">
                        <c:v>-0.87221436491399462</c:v>
                      </c:pt>
                      <c:pt idx="5">
                        <c:v>1.0781231513795881</c:v>
                      </c:pt>
                    </c:numCache>
                  </c:numRef>
                </c:yVal>
                <c:smooth val="0"/>
                <c:extLst xmlns:c15="http://schemas.microsoft.com/office/drawing/2012/chart">
                  <c:ext xmlns:c16="http://schemas.microsoft.com/office/drawing/2014/chart" uri="{C3380CC4-5D6E-409C-BE32-E72D297353CC}">
                    <c16:uniqueId val="{0000000E-17B8-4A13-82C7-B516E7A5479B}"/>
                  </c:ext>
                </c:extLst>
              </c15:ser>
            </c15:filteredScatterSeries>
            <c15:filteredScatterSeries>
              <c15:ser>
                <c:idx val="11"/>
                <c:order val="11"/>
                <c:spPr>
                  <a:ln w="19050" cap="rnd">
                    <a:solidFill>
                      <a:schemeClr val="accent6">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Pentagram!$B$29:$B$34</c15:sqref>
                        </c15:formulaRef>
                      </c:ext>
                    </c:extLst>
                    <c:numCache>
                      <c:formatCode>General</c:formatCode>
                      <c:ptCount val="6"/>
                      <c:pt idx="0">
                        <c:v>0</c:v>
                      </c:pt>
                      <c:pt idx="1">
                        <c:v>0.58778049758575801</c:v>
                      </c:pt>
                      <c:pt idx="2">
                        <c:v>-0.95105288396449117</c:v>
                      </c:pt>
                      <c:pt idx="3">
                        <c:v>0.95105742435728791</c:v>
                      </c:pt>
                      <c:pt idx="4">
                        <c:v>-0.58779238431447856</c:v>
                      </c:pt>
                      <c:pt idx="5">
                        <c:v>0</c:v>
                      </c:pt>
                    </c:numCache>
                  </c:numRef>
                </c:xVal>
                <c:yVal>
                  <c:numRef>
                    <c:extLst xmlns:c15="http://schemas.microsoft.com/office/drawing/2012/chart">
                      <c:ext xmlns:c15="http://schemas.microsoft.com/office/drawing/2012/chart" uri="{02D57815-91ED-43cb-92C2-25804820EDAC}">
                        <c15:formulaRef>
                          <c15:sqref>Pentagram!$C$29:$C$34</c15:sqref>
                        </c15:formulaRef>
                      </c:ext>
                    </c:extLst>
                    <c:numCache>
                      <c:formatCode>General</c:formatCode>
                      <c:ptCount val="6"/>
                      <c:pt idx="0">
                        <c:v>1</c:v>
                      </c:pt>
                      <c:pt idx="1">
                        <c:v>-0.80902044885023683</c:v>
                      </c:pt>
                      <c:pt idx="2">
                        <c:v>0.30902817331567745</c:v>
                      </c:pt>
                      <c:pt idx="3">
                        <c:v>0.30901419963309384</c:v>
                      </c:pt>
                      <c:pt idx="4">
                        <c:v>-0.8090118126096183</c:v>
                      </c:pt>
                      <c:pt idx="5">
                        <c:v>1</c:v>
                      </c:pt>
                    </c:numCache>
                  </c:numRef>
                </c:yVal>
                <c:smooth val="0"/>
                <c:extLst xmlns:c15="http://schemas.microsoft.com/office/drawing/2012/chart">
                  <c:ext xmlns:c16="http://schemas.microsoft.com/office/drawing/2014/chart" uri="{C3380CC4-5D6E-409C-BE32-E72D297353CC}">
                    <c16:uniqueId val="{0000000F-17B8-4A13-82C7-B516E7A5479B}"/>
                  </c:ext>
                </c:extLst>
              </c15:ser>
            </c15:filteredScatterSeries>
            <c15:filteredScatterSeries>
              <c15:ser>
                <c:idx val="13"/>
                <c:order val="13"/>
                <c:spPr>
                  <a:ln w="19050" cap="rnd">
                    <a:solidFill>
                      <a:schemeClr val="accent1"/>
                    </a:solidFill>
                    <a:round/>
                  </a:ln>
                  <a:effectLst/>
                </c:spPr>
                <c:marker>
                  <c:symbol val="none"/>
                </c:marker>
                <c:xVal>
                  <c:numRef>
                    <c:extLst xmlns:c15="http://schemas.microsoft.com/office/drawing/2012/chart">
                      <c:ext xmlns:c15="http://schemas.microsoft.com/office/drawing/2012/chart" uri="{02D57815-91ED-43cb-92C2-25804820EDAC}">
                        <c15:formulaRef>
                          <c15:sqref>Cross!$A$6:$A$18</c15:sqref>
                        </c15:formulaRef>
                      </c:ext>
                    </c:extLst>
                    <c:numCache>
                      <c:formatCode>General</c:formatCode>
                      <c:ptCount val="13"/>
                      <c:pt idx="0">
                        <c:v>-3.8628521664459681E-2</c:v>
                      </c:pt>
                      <c:pt idx="1">
                        <c:v>3.8628521664459681E-2</c:v>
                      </c:pt>
                      <c:pt idx="2">
                        <c:v>3.8628521664459681E-2</c:v>
                      </c:pt>
                      <c:pt idx="3">
                        <c:v>0.15451408665783872</c:v>
                      </c:pt>
                      <c:pt idx="4">
                        <c:v>0.15451408665783872</c:v>
                      </c:pt>
                      <c:pt idx="5">
                        <c:v>3.8628521664459681E-2</c:v>
                      </c:pt>
                      <c:pt idx="6">
                        <c:v>3.8628521664459681E-2</c:v>
                      </c:pt>
                      <c:pt idx="7">
                        <c:v>-3.8628521664459681E-2</c:v>
                      </c:pt>
                      <c:pt idx="8">
                        <c:v>-3.8628521664459681E-2</c:v>
                      </c:pt>
                      <c:pt idx="9">
                        <c:v>-0.15451408665783872</c:v>
                      </c:pt>
                      <c:pt idx="10">
                        <c:v>-0.15451408665783872</c:v>
                      </c:pt>
                      <c:pt idx="11">
                        <c:v>-3.8628521664459681E-2</c:v>
                      </c:pt>
                      <c:pt idx="12">
                        <c:v>-3.8628521664459681E-2</c:v>
                      </c:pt>
                    </c:numCache>
                  </c:numRef>
                </c:xVal>
                <c:yVal>
                  <c:numRef>
                    <c:extLst xmlns:c15="http://schemas.microsoft.com/office/drawing/2012/chart">
                      <c:ext xmlns:c15="http://schemas.microsoft.com/office/drawing/2012/chart" uri="{02D57815-91ED-43cb-92C2-25804820EDAC}">
                        <c15:formulaRef>
                          <c15:sqref>Cross!$B$6:$B$18</c15:sqref>
                        </c15:formulaRef>
                      </c:ext>
                    </c:extLst>
                    <c:numCache>
                      <c:formatCode>General</c:formatCode>
                      <c:ptCount val="13"/>
                      <c:pt idx="0">
                        <c:v>0.15451408665783872</c:v>
                      </c:pt>
                      <c:pt idx="1">
                        <c:v>0.15451408665783872</c:v>
                      </c:pt>
                      <c:pt idx="2">
                        <c:v>3.8628521664459681E-2</c:v>
                      </c:pt>
                      <c:pt idx="3">
                        <c:v>3.8628521664459681E-2</c:v>
                      </c:pt>
                      <c:pt idx="4">
                        <c:v>-3.8628521664459681E-2</c:v>
                      </c:pt>
                      <c:pt idx="5">
                        <c:v>-3.8628521664459681E-2</c:v>
                      </c:pt>
                      <c:pt idx="6">
                        <c:v>-0.15451408665783872</c:v>
                      </c:pt>
                      <c:pt idx="7">
                        <c:v>-0.15451408665783872</c:v>
                      </c:pt>
                      <c:pt idx="8">
                        <c:v>-3.8628521664459681E-2</c:v>
                      </c:pt>
                      <c:pt idx="9">
                        <c:v>-3.8628521664459681E-2</c:v>
                      </c:pt>
                      <c:pt idx="10">
                        <c:v>3.8628521664459681E-2</c:v>
                      </c:pt>
                      <c:pt idx="11">
                        <c:v>3.8628521664459681E-2</c:v>
                      </c:pt>
                      <c:pt idx="12">
                        <c:v>0.15451408665783872</c:v>
                      </c:pt>
                    </c:numCache>
                  </c:numRef>
                </c:yVal>
                <c:smooth val="0"/>
                <c:extLst xmlns:c15="http://schemas.microsoft.com/office/drawing/2012/chart">
                  <c:ext xmlns:c16="http://schemas.microsoft.com/office/drawing/2014/chart" uri="{C3380CC4-5D6E-409C-BE32-E72D297353CC}">
                    <c16:uniqueId val="{00000010-17B8-4A13-82C7-B516E7A5479B}"/>
                  </c:ext>
                </c:extLst>
              </c15:ser>
            </c15:filteredScatterSeries>
            <c15:filteredScatterSeries>
              <c15:ser>
                <c:idx val="14"/>
                <c:order val="14"/>
                <c:spPr>
                  <a:ln w="19050" cap="rnd">
                    <a:solidFill>
                      <a:schemeClr val="accent3">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Cross!$E$6:$E$18</c15:sqref>
                        </c15:formulaRef>
                      </c:ext>
                    </c:extLst>
                    <c:numCache>
                      <c:formatCode>General</c:formatCode>
                      <c:ptCount val="13"/>
                      <c:pt idx="0">
                        <c:v>0</c:v>
                      </c:pt>
                      <c:pt idx="1">
                        <c:v>-1</c:v>
                      </c:pt>
                      <c:pt idx="2">
                        <c:v>1</c:v>
                      </c:pt>
                      <c:pt idx="3">
                        <c:v>0</c:v>
                      </c:pt>
                      <c:pt idx="4">
                        <c:v>1.272019649514069</c:v>
                      </c:pt>
                      <c:pt idx="5">
                        <c:v>1.272019649514069</c:v>
                      </c:pt>
                      <c:pt idx="6">
                        <c:v>0</c:v>
                      </c:pt>
                      <c:pt idx="7">
                        <c:v>1</c:v>
                      </c:pt>
                      <c:pt idx="8">
                        <c:v>-1</c:v>
                      </c:pt>
                      <c:pt idx="9">
                        <c:v>0</c:v>
                      </c:pt>
                      <c:pt idx="10">
                        <c:v>-1.272019649514069</c:v>
                      </c:pt>
                      <c:pt idx="11">
                        <c:v>-1.272019649514069</c:v>
                      </c:pt>
                      <c:pt idx="12">
                        <c:v>0</c:v>
                      </c:pt>
                    </c:numCache>
                  </c:numRef>
                </c:xVal>
                <c:yVal>
                  <c:numRef>
                    <c:extLst xmlns:c15="http://schemas.microsoft.com/office/drawing/2012/chart">
                      <c:ext xmlns:c15="http://schemas.microsoft.com/office/drawing/2012/chart" uri="{02D57815-91ED-43cb-92C2-25804820EDAC}">
                        <c15:formulaRef>
                          <c15:sqref>Cross!$F$6:$F$18</c15:sqref>
                        </c15:formulaRef>
                      </c:ext>
                    </c:extLst>
                    <c:numCache>
                      <c:formatCode>General</c:formatCode>
                      <c:ptCount val="13"/>
                      <c:pt idx="0">
                        <c:v>0</c:v>
                      </c:pt>
                      <c:pt idx="1">
                        <c:v>1.272019649514069</c:v>
                      </c:pt>
                      <c:pt idx="2">
                        <c:v>1.272019649514069</c:v>
                      </c:pt>
                      <c:pt idx="3">
                        <c:v>0</c:v>
                      </c:pt>
                      <c:pt idx="4">
                        <c:v>1</c:v>
                      </c:pt>
                      <c:pt idx="5">
                        <c:v>-1</c:v>
                      </c:pt>
                      <c:pt idx="6">
                        <c:v>0</c:v>
                      </c:pt>
                      <c:pt idx="7">
                        <c:v>-1.272019649514069</c:v>
                      </c:pt>
                      <c:pt idx="8">
                        <c:v>-1.272019649514069</c:v>
                      </c:pt>
                      <c:pt idx="9">
                        <c:v>0</c:v>
                      </c:pt>
                      <c:pt idx="10">
                        <c:v>-1</c:v>
                      </c:pt>
                      <c:pt idx="11">
                        <c:v>1</c:v>
                      </c:pt>
                      <c:pt idx="12">
                        <c:v>0</c:v>
                      </c:pt>
                    </c:numCache>
                  </c:numRef>
                </c:yVal>
                <c:smooth val="0"/>
                <c:extLst xmlns:c15="http://schemas.microsoft.com/office/drawing/2012/chart">
                  <c:ext xmlns:c16="http://schemas.microsoft.com/office/drawing/2014/chart" uri="{C3380CC4-5D6E-409C-BE32-E72D297353CC}">
                    <c16:uniqueId val="{00000011-17B8-4A13-82C7-B516E7A5479B}"/>
                  </c:ext>
                </c:extLst>
              </c15:ser>
            </c15:filteredScatterSeries>
            <c15:filteredScatterSeries>
              <c15:ser>
                <c:idx val="15"/>
                <c:order val="15"/>
                <c:spPr>
                  <a:ln w="19050" cap="rnd">
                    <a:solidFill>
                      <a:schemeClr val="accent1"/>
                    </a:solidFill>
                    <a:round/>
                  </a:ln>
                  <a:effectLst/>
                </c:spPr>
                <c:marker>
                  <c:symbol val="none"/>
                </c:marker>
                <c:xVal>
                  <c:numRef>
                    <c:extLst xmlns:c15="http://schemas.microsoft.com/office/drawing/2012/chart">
                      <c:ext xmlns:c15="http://schemas.microsoft.com/office/drawing/2012/chart" uri="{02D57815-91ED-43cb-92C2-25804820EDAC}">
                        <c15:formulaRef>
                          <c15:sqref>Cross!$E$24:$E$36</c15:sqref>
                        </c15:formulaRef>
                      </c:ext>
                    </c:extLst>
                    <c:numCache>
                      <c:formatCode>General</c:formatCode>
                      <c:ptCount val="13"/>
                      <c:pt idx="0">
                        <c:v>0</c:v>
                      </c:pt>
                      <c:pt idx="1">
                        <c:v>-0.12147146210898981</c:v>
                      </c:pt>
                      <c:pt idx="2">
                        <c:v>0.12147146210898981</c:v>
                      </c:pt>
                      <c:pt idx="3">
                        <c:v>0</c:v>
                      </c:pt>
                      <c:pt idx="4">
                        <c:v>0.15451408665783872</c:v>
                      </c:pt>
                      <c:pt idx="5">
                        <c:v>0.15451408665783872</c:v>
                      </c:pt>
                      <c:pt idx="6">
                        <c:v>0</c:v>
                      </c:pt>
                      <c:pt idx="7">
                        <c:v>0.12147146210898981</c:v>
                      </c:pt>
                      <c:pt idx="8">
                        <c:v>-0.12147146210898981</c:v>
                      </c:pt>
                      <c:pt idx="9">
                        <c:v>0</c:v>
                      </c:pt>
                      <c:pt idx="10">
                        <c:v>-0.15451408665783872</c:v>
                      </c:pt>
                      <c:pt idx="11">
                        <c:v>-0.15451408665783872</c:v>
                      </c:pt>
                      <c:pt idx="12">
                        <c:v>0</c:v>
                      </c:pt>
                    </c:numCache>
                  </c:numRef>
                </c:xVal>
                <c:yVal>
                  <c:numRef>
                    <c:extLst xmlns:c15="http://schemas.microsoft.com/office/drawing/2012/chart">
                      <c:ext xmlns:c15="http://schemas.microsoft.com/office/drawing/2012/chart" uri="{02D57815-91ED-43cb-92C2-25804820EDAC}">
                        <c15:formulaRef>
                          <c15:sqref>Cross!$F$24:$F$36</c15:sqref>
                        </c15:formulaRef>
                      </c:ext>
                    </c:extLst>
                    <c:numCache>
                      <c:formatCode>General</c:formatCode>
                      <c:ptCount val="13"/>
                      <c:pt idx="0">
                        <c:v>0</c:v>
                      </c:pt>
                      <c:pt idx="1">
                        <c:v>0.15451408665783872</c:v>
                      </c:pt>
                      <c:pt idx="2">
                        <c:v>0.15451408665783872</c:v>
                      </c:pt>
                      <c:pt idx="3">
                        <c:v>0</c:v>
                      </c:pt>
                      <c:pt idx="4">
                        <c:v>0.12147146210898981</c:v>
                      </c:pt>
                      <c:pt idx="5">
                        <c:v>-0.12147146210898981</c:v>
                      </c:pt>
                      <c:pt idx="6">
                        <c:v>0</c:v>
                      </c:pt>
                      <c:pt idx="7">
                        <c:v>-0.15451408665783872</c:v>
                      </c:pt>
                      <c:pt idx="8">
                        <c:v>-0.15451408665783872</c:v>
                      </c:pt>
                      <c:pt idx="9">
                        <c:v>0</c:v>
                      </c:pt>
                      <c:pt idx="10">
                        <c:v>-0.12147146210898981</c:v>
                      </c:pt>
                      <c:pt idx="11">
                        <c:v>0.12147146210898981</c:v>
                      </c:pt>
                      <c:pt idx="12">
                        <c:v>0</c:v>
                      </c:pt>
                    </c:numCache>
                  </c:numRef>
                </c:yVal>
                <c:smooth val="0"/>
                <c:extLst xmlns:c15="http://schemas.microsoft.com/office/drawing/2012/chart">
                  <c:ext xmlns:c16="http://schemas.microsoft.com/office/drawing/2014/chart" uri="{C3380CC4-5D6E-409C-BE32-E72D297353CC}">
                    <c16:uniqueId val="{00000012-17B8-4A13-82C7-B516E7A5479B}"/>
                  </c:ext>
                </c:extLst>
              </c15:ser>
            </c15:filteredScatterSeries>
            <c15:filteredScatterSeries>
              <c15:ser>
                <c:idx val="16"/>
                <c:order val="16"/>
                <c:spPr>
                  <a:ln w="19050" cap="rnd">
                    <a:solidFill>
                      <a:schemeClr val="accent5">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Cross!$H$6:$H$18</c15:sqref>
                        </c15:formulaRef>
                      </c:ext>
                    </c:extLst>
                    <c:numCache>
                      <c:formatCode>General</c:formatCode>
                      <c:ptCount val="13"/>
                      <c:pt idx="0">
                        <c:v>-3.8628521664459681E-2</c:v>
                      </c:pt>
                      <c:pt idx="1">
                        <c:v>3.8628521664459681E-2</c:v>
                      </c:pt>
                      <c:pt idx="2">
                        <c:v>3.8628521664459681E-2</c:v>
                      </c:pt>
                      <c:pt idx="3">
                        <c:v>0.11588556499337904</c:v>
                      </c:pt>
                      <c:pt idx="4">
                        <c:v>0.11588556499337904</c:v>
                      </c:pt>
                      <c:pt idx="5">
                        <c:v>3.8628521664459681E-2</c:v>
                      </c:pt>
                      <c:pt idx="6">
                        <c:v>3.8628521664459681E-2</c:v>
                      </c:pt>
                      <c:pt idx="7">
                        <c:v>-3.8628521664459681E-2</c:v>
                      </c:pt>
                      <c:pt idx="8">
                        <c:v>-3.8628521664459681E-2</c:v>
                      </c:pt>
                      <c:pt idx="9">
                        <c:v>-0.11588556499337904</c:v>
                      </c:pt>
                      <c:pt idx="10">
                        <c:v>-0.11588556499337904</c:v>
                      </c:pt>
                      <c:pt idx="11">
                        <c:v>-3.8628521664459681E-2</c:v>
                      </c:pt>
                      <c:pt idx="12">
                        <c:v>-3.8628521664459681E-2</c:v>
                      </c:pt>
                    </c:numCache>
                  </c:numRef>
                </c:xVal>
                <c:yVal>
                  <c:numRef>
                    <c:extLst xmlns:c15="http://schemas.microsoft.com/office/drawing/2012/chart">
                      <c:ext xmlns:c15="http://schemas.microsoft.com/office/drawing/2012/chart" uri="{02D57815-91ED-43cb-92C2-25804820EDAC}">
                        <c15:formulaRef>
                          <c15:sqref>Cross!$I$6:$I$18</c15:sqref>
                        </c15:formulaRef>
                      </c:ext>
                    </c:extLst>
                    <c:numCache>
                      <c:formatCode>General</c:formatCode>
                      <c:ptCount val="13"/>
                      <c:pt idx="0">
                        <c:v>0.11588556499337904</c:v>
                      </c:pt>
                      <c:pt idx="1">
                        <c:v>0.11588556499337904</c:v>
                      </c:pt>
                      <c:pt idx="2">
                        <c:v>3.8628521664459681E-2</c:v>
                      </c:pt>
                      <c:pt idx="3">
                        <c:v>3.8628521664459681E-2</c:v>
                      </c:pt>
                      <c:pt idx="4">
                        <c:v>-3.8628521664459681E-2</c:v>
                      </c:pt>
                      <c:pt idx="5">
                        <c:v>-3.8628521664459681E-2</c:v>
                      </c:pt>
                      <c:pt idx="6">
                        <c:v>-0.1931426083222984</c:v>
                      </c:pt>
                      <c:pt idx="7">
                        <c:v>-0.1931426083222984</c:v>
                      </c:pt>
                      <c:pt idx="8">
                        <c:v>-3.8628521664459681E-2</c:v>
                      </c:pt>
                      <c:pt idx="9">
                        <c:v>-3.8628521664459681E-2</c:v>
                      </c:pt>
                      <c:pt idx="10">
                        <c:v>3.8628521664459681E-2</c:v>
                      </c:pt>
                      <c:pt idx="11">
                        <c:v>3.8628521664459681E-2</c:v>
                      </c:pt>
                      <c:pt idx="12">
                        <c:v>0.11588556499337904</c:v>
                      </c:pt>
                    </c:numCache>
                  </c:numRef>
                </c:yVal>
                <c:smooth val="0"/>
                <c:extLst xmlns:c15="http://schemas.microsoft.com/office/drawing/2012/chart">
                  <c:ext xmlns:c16="http://schemas.microsoft.com/office/drawing/2014/chart" uri="{C3380CC4-5D6E-409C-BE32-E72D297353CC}">
                    <c16:uniqueId val="{00000013-17B8-4A13-82C7-B516E7A5479B}"/>
                  </c:ext>
                </c:extLst>
              </c15:ser>
            </c15:filteredScatterSeries>
            <c15:filteredScatterSeries>
              <c15:ser>
                <c:idx val="17"/>
                <c:order val="17"/>
                <c:spPr>
                  <a:ln w="19050" cap="rnd">
                    <a:solidFill>
                      <a:schemeClr val="accent6">
                        <a:lumMod val="80000"/>
                        <a:lumOff val="2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Cross!$H$24:$H$36</c15:sqref>
                        </c15:formulaRef>
                      </c:ext>
                    </c:extLst>
                    <c:numCache>
                      <c:formatCode>General</c:formatCode>
                      <c:ptCount val="13"/>
                      <c:pt idx="0">
                        <c:v>-7.2195071346695963E-2</c:v>
                      </c:pt>
                      <c:pt idx="1">
                        <c:v>7.2195071346695963E-2</c:v>
                      </c:pt>
                      <c:pt idx="2">
                        <c:v>7.2195071346695963E-2</c:v>
                      </c:pt>
                      <c:pt idx="3">
                        <c:v>0.21658521404008788</c:v>
                      </c:pt>
                      <c:pt idx="4">
                        <c:v>0.21658521404008788</c:v>
                      </c:pt>
                      <c:pt idx="5">
                        <c:v>7.2195071346695963E-2</c:v>
                      </c:pt>
                      <c:pt idx="6">
                        <c:v>7.2195071346695963E-2</c:v>
                      </c:pt>
                      <c:pt idx="7">
                        <c:v>-7.2195071346695963E-2</c:v>
                      </c:pt>
                      <c:pt idx="8">
                        <c:v>-7.2195071346695963E-2</c:v>
                      </c:pt>
                      <c:pt idx="9">
                        <c:v>-0.21658521404008788</c:v>
                      </c:pt>
                      <c:pt idx="10">
                        <c:v>-0.21658521404008788</c:v>
                      </c:pt>
                      <c:pt idx="11">
                        <c:v>-7.2195071346695963E-2</c:v>
                      </c:pt>
                      <c:pt idx="12">
                        <c:v>-7.2195071346695963E-2</c:v>
                      </c:pt>
                    </c:numCache>
                  </c:numRef>
                </c:xVal>
                <c:yVal>
                  <c:numRef>
                    <c:extLst xmlns:c15="http://schemas.microsoft.com/office/drawing/2012/chart">
                      <c:ext xmlns:c15="http://schemas.microsoft.com/office/drawing/2012/chart" uri="{02D57815-91ED-43cb-92C2-25804820EDAC}">
                        <c15:formulaRef>
                          <c15:sqref>Cross!$I$24:$I$36</c15:sqref>
                        </c15:formulaRef>
                      </c:ext>
                    </c:extLst>
                    <c:numCache>
                      <c:formatCode>General</c:formatCode>
                      <c:ptCount val="13"/>
                      <c:pt idx="0">
                        <c:v>0.21658521404008788</c:v>
                      </c:pt>
                      <c:pt idx="1">
                        <c:v>0.21658521404008788</c:v>
                      </c:pt>
                      <c:pt idx="2">
                        <c:v>7.2195071346695963E-2</c:v>
                      </c:pt>
                      <c:pt idx="3">
                        <c:v>7.2195071346695963E-2</c:v>
                      </c:pt>
                      <c:pt idx="4">
                        <c:v>-7.2195071346695963E-2</c:v>
                      </c:pt>
                      <c:pt idx="5">
                        <c:v>-7.2195071346695963E-2</c:v>
                      </c:pt>
                      <c:pt idx="6">
                        <c:v>-0.3609753567334798</c:v>
                      </c:pt>
                      <c:pt idx="7">
                        <c:v>-0.3609753567334798</c:v>
                      </c:pt>
                      <c:pt idx="8">
                        <c:v>-7.2195071346695963E-2</c:v>
                      </c:pt>
                      <c:pt idx="9">
                        <c:v>-7.2195071346695963E-2</c:v>
                      </c:pt>
                      <c:pt idx="10">
                        <c:v>7.2195071346695963E-2</c:v>
                      </c:pt>
                      <c:pt idx="11">
                        <c:v>7.2195071346695963E-2</c:v>
                      </c:pt>
                      <c:pt idx="12">
                        <c:v>0.21658521404008788</c:v>
                      </c:pt>
                    </c:numCache>
                  </c:numRef>
                </c:yVal>
                <c:smooth val="0"/>
                <c:extLst xmlns:c15="http://schemas.microsoft.com/office/drawing/2012/chart">
                  <c:ext xmlns:c16="http://schemas.microsoft.com/office/drawing/2014/chart" uri="{C3380CC4-5D6E-409C-BE32-E72D297353CC}">
                    <c16:uniqueId val="{00000014-17B8-4A13-82C7-B516E7A5479B}"/>
                  </c:ext>
                </c:extLst>
              </c15:ser>
            </c15:filteredScatterSeries>
            <c15:filteredScatterSeries>
              <c15:ser>
                <c:idx val="18"/>
                <c:order val="18"/>
                <c:spPr>
                  <a:ln w="19050" cap="rnd">
                    <a:solidFill>
                      <a:schemeClr val="accent1">
                        <a:lumMod val="8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Cross!$H$41:$H$53</c15:sqref>
                        </c15:formulaRef>
                      </c:ext>
                    </c:extLst>
                    <c:numCache>
                      <c:formatCode>General</c:formatCode>
                      <c:ptCount val="13"/>
                      <c:pt idx="0">
                        <c:v>-3.8628521664459681E-2</c:v>
                      </c:pt>
                      <c:pt idx="1">
                        <c:v>3.8628521664459681E-2</c:v>
                      </c:pt>
                      <c:pt idx="2">
                        <c:v>3.8628521664459681E-2</c:v>
                      </c:pt>
                      <c:pt idx="3">
                        <c:v>0.11588556499337904</c:v>
                      </c:pt>
                      <c:pt idx="4">
                        <c:v>0.11588556499337904</c:v>
                      </c:pt>
                      <c:pt idx="5">
                        <c:v>3.8628521664459681E-2</c:v>
                      </c:pt>
                      <c:pt idx="6">
                        <c:v>3.8628521664459681E-2</c:v>
                      </c:pt>
                      <c:pt idx="7">
                        <c:v>-3.8628521664459681E-2</c:v>
                      </c:pt>
                      <c:pt idx="8">
                        <c:v>-3.8628521664459681E-2</c:v>
                      </c:pt>
                      <c:pt idx="9">
                        <c:v>-0.11588556499337904</c:v>
                      </c:pt>
                      <c:pt idx="10">
                        <c:v>-0.11588556499337904</c:v>
                      </c:pt>
                      <c:pt idx="11">
                        <c:v>-3.8628521664459681E-2</c:v>
                      </c:pt>
                      <c:pt idx="12">
                        <c:v>-3.8628521664459681E-2</c:v>
                      </c:pt>
                    </c:numCache>
                  </c:numRef>
                </c:xVal>
                <c:yVal>
                  <c:numRef>
                    <c:extLst xmlns:c15="http://schemas.microsoft.com/office/drawing/2012/chart">
                      <c:ext xmlns:c15="http://schemas.microsoft.com/office/drawing/2012/chart" uri="{02D57815-91ED-43cb-92C2-25804820EDAC}">
                        <c15:formulaRef>
                          <c15:sqref>Cross!$I$41:$I$53</c15:sqref>
                        </c15:formulaRef>
                      </c:ext>
                    </c:extLst>
                    <c:numCache>
                      <c:formatCode>General</c:formatCode>
                      <c:ptCount val="13"/>
                      <c:pt idx="0">
                        <c:v>0.15451408665783872</c:v>
                      </c:pt>
                      <c:pt idx="1">
                        <c:v>0.15451408665783872</c:v>
                      </c:pt>
                      <c:pt idx="2">
                        <c:v>7.7257043328919361E-2</c:v>
                      </c:pt>
                      <c:pt idx="3">
                        <c:v>7.7257043328919361E-2</c:v>
                      </c:pt>
                      <c:pt idx="4">
                        <c:v>0</c:v>
                      </c:pt>
                      <c:pt idx="5">
                        <c:v>0</c:v>
                      </c:pt>
                      <c:pt idx="6">
                        <c:v>-0.15451408665783872</c:v>
                      </c:pt>
                      <c:pt idx="7">
                        <c:v>-0.15451408665783872</c:v>
                      </c:pt>
                      <c:pt idx="8">
                        <c:v>0</c:v>
                      </c:pt>
                      <c:pt idx="9">
                        <c:v>0</c:v>
                      </c:pt>
                      <c:pt idx="10">
                        <c:v>7.7257043328919361E-2</c:v>
                      </c:pt>
                      <c:pt idx="11">
                        <c:v>7.7257043328919361E-2</c:v>
                      </c:pt>
                      <c:pt idx="12">
                        <c:v>0.15451408665783872</c:v>
                      </c:pt>
                    </c:numCache>
                  </c:numRef>
                </c:yVal>
                <c:smooth val="0"/>
                <c:extLst xmlns:c15="http://schemas.microsoft.com/office/drawing/2012/chart">
                  <c:ext xmlns:c16="http://schemas.microsoft.com/office/drawing/2014/chart" uri="{C3380CC4-5D6E-409C-BE32-E72D297353CC}">
                    <c16:uniqueId val="{00000015-17B8-4A13-82C7-B516E7A5479B}"/>
                  </c:ext>
                </c:extLst>
              </c15:ser>
            </c15:filteredScatterSeries>
          </c:ext>
        </c:extLst>
      </c:scatterChart>
      <c:valAx>
        <c:axId val="313335136"/>
        <c:scaling>
          <c:orientation val="minMax"/>
          <c:max val="1.5"/>
          <c:min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2503712"/>
        <c:crosses val="autoZero"/>
        <c:crossBetween val="midCat"/>
        <c:majorUnit val="2"/>
        <c:minorUnit val="2"/>
      </c:valAx>
      <c:valAx>
        <c:axId val="1102503712"/>
        <c:scaling>
          <c:orientation val="minMax"/>
          <c:max val="1.5"/>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33351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BD68-4E77-46C5-8BFC-C051D08C3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EFF146-C7C3-49DD-815B-B27E025393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A063B4-C2DA-4BEF-8F5D-A16911C1003D}"/>
              </a:ext>
            </a:extLst>
          </p:cNvPr>
          <p:cNvSpPr>
            <a:spLocks noGrp="1"/>
          </p:cNvSpPr>
          <p:nvPr>
            <p:ph type="dt" sz="half" idx="10"/>
          </p:nvPr>
        </p:nvSpPr>
        <p:spPr/>
        <p:txBody>
          <a:bodyPr/>
          <a:lstStyle/>
          <a:p>
            <a:fld id="{5AD0B604-235C-41BA-BFE4-5CE899F7A427}" type="datetimeFigureOut">
              <a:rPr lang="en-US" smtClean="0"/>
              <a:t>8/20/2021</a:t>
            </a:fld>
            <a:endParaRPr lang="en-US" dirty="0"/>
          </a:p>
        </p:txBody>
      </p:sp>
      <p:sp>
        <p:nvSpPr>
          <p:cNvPr id="5" name="Footer Placeholder 4">
            <a:extLst>
              <a:ext uri="{FF2B5EF4-FFF2-40B4-BE49-F238E27FC236}">
                <a16:creationId xmlns:a16="http://schemas.microsoft.com/office/drawing/2014/main" id="{9642B38D-5016-4A44-BCDF-5F258D335F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0FFFF7-B141-4A24-883B-5C6E7021A32E}"/>
              </a:ext>
            </a:extLst>
          </p:cNvPr>
          <p:cNvSpPr>
            <a:spLocks noGrp="1"/>
          </p:cNvSpPr>
          <p:nvPr>
            <p:ph type="sldNum" sz="quarter" idx="12"/>
          </p:nvPr>
        </p:nvSpPr>
        <p:spPr/>
        <p:txBody>
          <a:bodyPr/>
          <a:lstStyle/>
          <a:p>
            <a:fld id="{9DF650D0-36E8-4A92-A083-8E043C56163A}" type="slidenum">
              <a:rPr lang="en-US" smtClean="0"/>
              <a:t>‹#›</a:t>
            </a:fld>
            <a:endParaRPr lang="en-US" dirty="0"/>
          </a:p>
        </p:txBody>
      </p:sp>
    </p:spTree>
    <p:extLst>
      <p:ext uri="{BB962C8B-B14F-4D97-AF65-F5344CB8AC3E}">
        <p14:creationId xmlns:p14="http://schemas.microsoft.com/office/powerpoint/2010/main" val="89836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DC26-0822-45DC-A30A-ECD3032A51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D8A221-9514-4A74-AB3F-A2A898CB05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8D92-FA8A-43B1-8E5D-97DC8589C290}"/>
              </a:ext>
            </a:extLst>
          </p:cNvPr>
          <p:cNvSpPr>
            <a:spLocks noGrp="1"/>
          </p:cNvSpPr>
          <p:nvPr>
            <p:ph type="dt" sz="half" idx="10"/>
          </p:nvPr>
        </p:nvSpPr>
        <p:spPr/>
        <p:txBody>
          <a:bodyPr/>
          <a:lstStyle/>
          <a:p>
            <a:fld id="{5AD0B604-235C-41BA-BFE4-5CE899F7A427}" type="datetimeFigureOut">
              <a:rPr lang="en-US" smtClean="0"/>
              <a:t>8/20/2021</a:t>
            </a:fld>
            <a:endParaRPr lang="en-US" dirty="0"/>
          </a:p>
        </p:txBody>
      </p:sp>
      <p:sp>
        <p:nvSpPr>
          <p:cNvPr id="5" name="Footer Placeholder 4">
            <a:extLst>
              <a:ext uri="{FF2B5EF4-FFF2-40B4-BE49-F238E27FC236}">
                <a16:creationId xmlns:a16="http://schemas.microsoft.com/office/drawing/2014/main" id="{0D9BD56C-662E-4C98-975B-7DB7F7F57E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2E8936-6B00-41C3-9E63-1FF18F7C701C}"/>
              </a:ext>
            </a:extLst>
          </p:cNvPr>
          <p:cNvSpPr>
            <a:spLocks noGrp="1"/>
          </p:cNvSpPr>
          <p:nvPr>
            <p:ph type="sldNum" sz="quarter" idx="12"/>
          </p:nvPr>
        </p:nvSpPr>
        <p:spPr/>
        <p:txBody>
          <a:bodyPr/>
          <a:lstStyle/>
          <a:p>
            <a:fld id="{9DF650D0-36E8-4A92-A083-8E043C56163A}" type="slidenum">
              <a:rPr lang="en-US" smtClean="0"/>
              <a:t>‹#›</a:t>
            </a:fld>
            <a:endParaRPr lang="en-US" dirty="0"/>
          </a:p>
        </p:txBody>
      </p:sp>
    </p:spTree>
    <p:extLst>
      <p:ext uri="{BB962C8B-B14F-4D97-AF65-F5344CB8AC3E}">
        <p14:creationId xmlns:p14="http://schemas.microsoft.com/office/powerpoint/2010/main" val="2412372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2B6F8E-ECBD-4F6E-9F65-3E8DA5D811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B5013-6C95-4BEF-A966-801AB40013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C4806-DC5E-442D-B749-133760F1BA48}"/>
              </a:ext>
            </a:extLst>
          </p:cNvPr>
          <p:cNvSpPr>
            <a:spLocks noGrp="1"/>
          </p:cNvSpPr>
          <p:nvPr>
            <p:ph type="dt" sz="half" idx="10"/>
          </p:nvPr>
        </p:nvSpPr>
        <p:spPr/>
        <p:txBody>
          <a:bodyPr/>
          <a:lstStyle/>
          <a:p>
            <a:fld id="{5AD0B604-235C-41BA-BFE4-5CE899F7A427}" type="datetimeFigureOut">
              <a:rPr lang="en-US" smtClean="0"/>
              <a:t>8/20/2021</a:t>
            </a:fld>
            <a:endParaRPr lang="en-US" dirty="0"/>
          </a:p>
        </p:txBody>
      </p:sp>
      <p:sp>
        <p:nvSpPr>
          <p:cNvPr id="5" name="Footer Placeholder 4">
            <a:extLst>
              <a:ext uri="{FF2B5EF4-FFF2-40B4-BE49-F238E27FC236}">
                <a16:creationId xmlns:a16="http://schemas.microsoft.com/office/drawing/2014/main" id="{81CFC282-E4B3-4422-9C92-C1004B1EF7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BD460D-4419-426C-9D35-563C6B7F4A97}"/>
              </a:ext>
            </a:extLst>
          </p:cNvPr>
          <p:cNvSpPr>
            <a:spLocks noGrp="1"/>
          </p:cNvSpPr>
          <p:nvPr>
            <p:ph type="sldNum" sz="quarter" idx="12"/>
          </p:nvPr>
        </p:nvSpPr>
        <p:spPr/>
        <p:txBody>
          <a:bodyPr/>
          <a:lstStyle/>
          <a:p>
            <a:fld id="{9DF650D0-36E8-4A92-A083-8E043C56163A}" type="slidenum">
              <a:rPr lang="en-US" smtClean="0"/>
              <a:t>‹#›</a:t>
            </a:fld>
            <a:endParaRPr lang="en-US" dirty="0"/>
          </a:p>
        </p:txBody>
      </p:sp>
    </p:spTree>
    <p:extLst>
      <p:ext uri="{BB962C8B-B14F-4D97-AF65-F5344CB8AC3E}">
        <p14:creationId xmlns:p14="http://schemas.microsoft.com/office/powerpoint/2010/main" val="3958481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4812-7DE2-4418-AB98-AA7D0F14AB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172416-DDC1-4612-A7E8-F4005AC532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84ED6-9B72-4C20-9160-1A76C0B75AE0}"/>
              </a:ext>
            </a:extLst>
          </p:cNvPr>
          <p:cNvSpPr>
            <a:spLocks noGrp="1"/>
          </p:cNvSpPr>
          <p:nvPr>
            <p:ph type="dt" sz="half" idx="10"/>
          </p:nvPr>
        </p:nvSpPr>
        <p:spPr/>
        <p:txBody>
          <a:bodyPr/>
          <a:lstStyle/>
          <a:p>
            <a:fld id="{5AD0B604-235C-41BA-BFE4-5CE899F7A427}" type="datetimeFigureOut">
              <a:rPr lang="en-US" smtClean="0"/>
              <a:t>8/20/2021</a:t>
            </a:fld>
            <a:endParaRPr lang="en-US" dirty="0"/>
          </a:p>
        </p:txBody>
      </p:sp>
      <p:sp>
        <p:nvSpPr>
          <p:cNvPr id="5" name="Footer Placeholder 4">
            <a:extLst>
              <a:ext uri="{FF2B5EF4-FFF2-40B4-BE49-F238E27FC236}">
                <a16:creationId xmlns:a16="http://schemas.microsoft.com/office/drawing/2014/main" id="{AAC2F4A6-E63C-4593-B9C4-E77DF3B8D1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107C53-E63D-4B98-905C-547B555B454C}"/>
              </a:ext>
            </a:extLst>
          </p:cNvPr>
          <p:cNvSpPr>
            <a:spLocks noGrp="1"/>
          </p:cNvSpPr>
          <p:nvPr>
            <p:ph type="sldNum" sz="quarter" idx="12"/>
          </p:nvPr>
        </p:nvSpPr>
        <p:spPr/>
        <p:txBody>
          <a:bodyPr/>
          <a:lstStyle/>
          <a:p>
            <a:fld id="{9DF650D0-36E8-4A92-A083-8E043C56163A}" type="slidenum">
              <a:rPr lang="en-US" smtClean="0"/>
              <a:t>‹#›</a:t>
            </a:fld>
            <a:endParaRPr lang="en-US" dirty="0"/>
          </a:p>
        </p:txBody>
      </p:sp>
    </p:spTree>
    <p:extLst>
      <p:ext uri="{BB962C8B-B14F-4D97-AF65-F5344CB8AC3E}">
        <p14:creationId xmlns:p14="http://schemas.microsoft.com/office/powerpoint/2010/main" val="358378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4244-2986-4059-85FA-41FEFE3335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1F086B-F300-492C-973F-24A70ED61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488D9B-EE51-476E-8CF0-4DB9A7CEA5CF}"/>
              </a:ext>
            </a:extLst>
          </p:cNvPr>
          <p:cNvSpPr>
            <a:spLocks noGrp="1"/>
          </p:cNvSpPr>
          <p:nvPr>
            <p:ph type="dt" sz="half" idx="10"/>
          </p:nvPr>
        </p:nvSpPr>
        <p:spPr/>
        <p:txBody>
          <a:bodyPr/>
          <a:lstStyle/>
          <a:p>
            <a:fld id="{5AD0B604-235C-41BA-BFE4-5CE899F7A427}" type="datetimeFigureOut">
              <a:rPr lang="en-US" smtClean="0"/>
              <a:t>8/20/2021</a:t>
            </a:fld>
            <a:endParaRPr lang="en-US" dirty="0"/>
          </a:p>
        </p:txBody>
      </p:sp>
      <p:sp>
        <p:nvSpPr>
          <p:cNvPr id="5" name="Footer Placeholder 4">
            <a:extLst>
              <a:ext uri="{FF2B5EF4-FFF2-40B4-BE49-F238E27FC236}">
                <a16:creationId xmlns:a16="http://schemas.microsoft.com/office/drawing/2014/main" id="{FB3615DC-841E-49AF-B55C-6A3926FD88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543168-C797-45C5-983A-8494350234F7}"/>
              </a:ext>
            </a:extLst>
          </p:cNvPr>
          <p:cNvSpPr>
            <a:spLocks noGrp="1"/>
          </p:cNvSpPr>
          <p:nvPr>
            <p:ph type="sldNum" sz="quarter" idx="12"/>
          </p:nvPr>
        </p:nvSpPr>
        <p:spPr/>
        <p:txBody>
          <a:bodyPr/>
          <a:lstStyle/>
          <a:p>
            <a:fld id="{9DF650D0-36E8-4A92-A083-8E043C56163A}" type="slidenum">
              <a:rPr lang="en-US" smtClean="0"/>
              <a:t>‹#›</a:t>
            </a:fld>
            <a:endParaRPr lang="en-US" dirty="0"/>
          </a:p>
        </p:txBody>
      </p:sp>
    </p:spTree>
    <p:extLst>
      <p:ext uri="{BB962C8B-B14F-4D97-AF65-F5344CB8AC3E}">
        <p14:creationId xmlns:p14="http://schemas.microsoft.com/office/powerpoint/2010/main" val="289244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13CD-7241-4A84-8B2E-CFB55FD00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D974B-784D-41C2-B59C-0DE5B6B4F7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CCCAEF-35F7-4589-A60B-F8B2353216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CC451D-7EF1-4B63-9D0D-D1CA9239EAAB}"/>
              </a:ext>
            </a:extLst>
          </p:cNvPr>
          <p:cNvSpPr>
            <a:spLocks noGrp="1"/>
          </p:cNvSpPr>
          <p:nvPr>
            <p:ph type="dt" sz="half" idx="10"/>
          </p:nvPr>
        </p:nvSpPr>
        <p:spPr/>
        <p:txBody>
          <a:bodyPr/>
          <a:lstStyle/>
          <a:p>
            <a:fld id="{5AD0B604-235C-41BA-BFE4-5CE899F7A427}" type="datetimeFigureOut">
              <a:rPr lang="en-US" smtClean="0"/>
              <a:t>8/20/2021</a:t>
            </a:fld>
            <a:endParaRPr lang="en-US" dirty="0"/>
          </a:p>
        </p:txBody>
      </p:sp>
      <p:sp>
        <p:nvSpPr>
          <p:cNvPr id="6" name="Footer Placeholder 5">
            <a:extLst>
              <a:ext uri="{FF2B5EF4-FFF2-40B4-BE49-F238E27FC236}">
                <a16:creationId xmlns:a16="http://schemas.microsoft.com/office/drawing/2014/main" id="{CDF131E7-514A-443A-BB77-285B2CB2406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7B06C3-07A3-4713-8058-BFF0718F3347}"/>
              </a:ext>
            </a:extLst>
          </p:cNvPr>
          <p:cNvSpPr>
            <a:spLocks noGrp="1"/>
          </p:cNvSpPr>
          <p:nvPr>
            <p:ph type="sldNum" sz="quarter" idx="12"/>
          </p:nvPr>
        </p:nvSpPr>
        <p:spPr/>
        <p:txBody>
          <a:bodyPr/>
          <a:lstStyle/>
          <a:p>
            <a:fld id="{9DF650D0-36E8-4A92-A083-8E043C56163A}" type="slidenum">
              <a:rPr lang="en-US" smtClean="0"/>
              <a:t>‹#›</a:t>
            </a:fld>
            <a:endParaRPr lang="en-US" dirty="0"/>
          </a:p>
        </p:txBody>
      </p:sp>
    </p:spTree>
    <p:extLst>
      <p:ext uri="{BB962C8B-B14F-4D97-AF65-F5344CB8AC3E}">
        <p14:creationId xmlns:p14="http://schemas.microsoft.com/office/powerpoint/2010/main" val="320105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D48D-AF67-46BC-92DC-627773B2DD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8254D6-0C0A-4FDA-BE12-8030FEB851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A6022D-DEE7-43A3-8519-C220CBD4FA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6E3E43-E745-4DB7-AA60-C61FF7995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03418C-6A56-4511-8928-4ADA2DBB3F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1BA4E9-743B-4C16-BEEB-1C1D8F360E47}"/>
              </a:ext>
            </a:extLst>
          </p:cNvPr>
          <p:cNvSpPr>
            <a:spLocks noGrp="1"/>
          </p:cNvSpPr>
          <p:nvPr>
            <p:ph type="dt" sz="half" idx="10"/>
          </p:nvPr>
        </p:nvSpPr>
        <p:spPr/>
        <p:txBody>
          <a:bodyPr/>
          <a:lstStyle/>
          <a:p>
            <a:fld id="{5AD0B604-235C-41BA-BFE4-5CE899F7A427}" type="datetimeFigureOut">
              <a:rPr lang="en-US" smtClean="0"/>
              <a:t>8/20/2021</a:t>
            </a:fld>
            <a:endParaRPr lang="en-US" dirty="0"/>
          </a:p>
        </p:txBody>
      </p:sp>
      <p:sp>
        <p:nvSpPr>
          <p:cNvPr id="8" name="Footer Placeholder 7">
            <a:extLst>
              <a:ext uri="{FF2B5EF4-FFF2-40B4-BE49-F238E27FC236}">
                <a16:creationId xmlns:a16="http://schemas.microsoft.com/office/drawing/2014/main" id="{18CF2B7E-7A20-4524-8CF2-036D9ED13E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DEC70F-A5F2-480A-BFB8-8572262F532A}"/>
              </a:ext>
            </a:extLst>
          </p:cNvPr>
          <p:cNvSpPr>
            <a:spLocks noGrp="1"/>
          </p:cNvSpPr>
          <p:nvPr>
            <p:ph type="sldNum" sz="quarter" idx="12"/>
          </p:nvPr>
        </p:nvSpPr>
        <p:spPr/>
        <p:txBody>
          <a:bodyPr/>
          <a:lstStyle/>
          <a:p>
            <a:fld id="{9DF650D0-36E8-4A92-A083-8E043C56163A}" type="slidenum">
              <a:rPr lang="en-US" smtClean="0"/>
              <a:t>‹#›</a:t>
            </a:fld>
            <a:endParaRPr lang="en-US" dirty="0"/>
          </a:p>
        </p:txBody>
      </p:sp>
    </p:spTree>
    <p:extLst>
      <p:ext uri="{BB962C8B-B14F-4D97-AF65-F5344CB8AC3E}">
        <p14:creationId xmlns:p14="http://schemas.microsoft.com/office/powerpoint/2010/main" val="382946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7704-D108-431C-8364-66528AEB66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7DC026-B7B2-4875-921C-9318B6C7B61B}"/>
              </a:ext>
            </a:extLst>
          </p:cNvPr>
          <p:cNvSpPr>
            <a:spLocks noGrp="1"/>
          </p:cNvSpPr>
          <p:nvPr>
            <p:ph type="dt" sz="half" idx="10"/>
          </p:nvPr>
        </p:nvSpPr>
        <p:spPr/>
        <p:txBody>
          <a:bodyPr/>
          <a:lstStyle/>
          <a:p>
            <a:fld id="{5AD0B604-235C-41BA-BFE4-5CE899F7A427}" type="datetimeFigureOut">
              <a:rPr lang="en-US" smtClean="0"/>
              <a:t>8/20/2021</a:t>
            </a:fld>
            <a:endParaRPr lang="en-US" dirty="0"/>
          </a:p>
        </p:txBody>
      </p:sp>
      <p:sp>
        <p:nvSpPr>
          <p:cNvPr id="4" name="Footer Placeholder 3">
            <a:extLst>
              <a:ext uri="{FF2B5EF4-FFF2-40B4-BE49-F238E27FC236}">
                <a16:creationId xmlns:a16="http://schemas.microsoft.com/office/drawing/2014/main" id="{3B0D5233-55AC-4982-98B8-E5104E9A91B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8CE76C8-B4AE-4DFC-9CC3-2E9A1DFC794C}"/>
              </a:ext>
            </a:extLst>
          </p:cNvPr>
          <p:cNvSpPr>
            <a:spLocks noGrp="1"/>
          </p:cNvSpPr>
          <p:nvPr>
            <p:ph type="sldNum" sz="quarter" idx="12"/>
          </p:nvPr>
        </p:nvSpPr>
        <p:spPr/>
        <p:txBody>
          <a:bodyPr/>
          <a:lstStyle/>
          <a:p>
            <a:fld id="{9DF650D0-36E8-4A92-A083-8E043C56163A}" type="slidenum">
              <a:rPr lang="en-US" smtClean="0"/>
              <a:t>‹#›</a:t>
            </a:fld>
            <a:endParaRPr lang="en-US" dirty="0"/>
          </a:p>
        </p:txBody>
      </p:sp>
    </p:spTree>
    <p:extLst>
      <p:ext uri="{BB962C8B-B14F-4D97-AF65-F5344CB8AC3E}">
        <p14:creationId xmlns:p14="http://schemas.microsoft.com/office/powerpoint/2010/main" val="185735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CC774F-90E7-4569-B5B0-80CD44E4535C}"/>
              </a:ext>
            </a:extLst>
          </p:cNvPr>
          <p:cNvSpPr>
            <a:spLocks noGrp="1"/>
          </p:cNvSpPr>
          <p:nvPr>
            <p:ph type="dt" sz="half" idx="10"/>
          </p:nvPr>
        </p:nvSpPr>
        <p:spPr/>
        <p:txBody>
          <a:bodyPr/>
          <a:lstStyle/>
          <a:p>
            <a:fld id="{5AD0B604-235C-41BA-BFE4-5CE899F7A427}" type="datetimeFigureOut">
              <a:rPr lang="en-US" smtClean="0"/>
              <a:t>8/20/2021</a:t>
            </a:fld>
            <a:endParaRPr lang="en-US" dirty="0"/>
          </a:p>
        </p:txBody>
      </p:sp>
      <p:sp>
        <p:nvSpPr>
          <p:cNvPr id="3" name="Footer Placeholder 2">
            <a:extLst>
              <a:ext uri="{FF2B5EF4-FFF2-40B4-BE49-F238E27FC236}">
                <a16:creationId xmlns:a16="http://schemas.microsoft.com/office/drawing/2014/main" id="{28C391D3-BB52-4B8B-BBA7-29CA36E1042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F0FDACC-FF0F-4C68-ADFE-E3197024C81E}"/>
              </a:ext>
            </a:extLst>
          </p:cNvPr>
          <p:cNvSpPr>
            <a:spLocks noGrp="1"/>
          </p:cNvSpPr>
          <p:nvPr>
            <p:ph type="sldNum" sz="quarter" idx="12"/>
          </p:nvPr>
        </p:nvSpPr>
        <p:spPr/>
        <p:txBody>
          <a:bodyPr/>
          <a:lstStyle/>
          <a:p>
            <a:fld id="{9DF650D0-36E8-4A92-A083-8E043C56163A}" type="slidenum">
              <a:rPr lang="en-US" smtClean="0"/>
              <a:t>‹#›</a:t>
            </a:fld>
            <a:endParaRPr lang="en-US" dirty="0"/>
          </a:p>
        </p:txBody>
      </p:sp>
    </p:spTree>
    <p:extLst>
      <p:ext uri="{BB962C8B-B14F-4D97-AF65-F5344CB8AC3E}">
        <p14:creationId xmlns:p14="http://schemas.microsoft.com/office/powerpoint/2010/main" val="323934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16C8-A5A0-4902-8D71-968EE7DB8B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B6472B-292A-4F43-99A2-B6D2958D2A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E57746-F006-4C97-9E74-C6948A885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52111-7136-4A0F-8BBB-6A37885C4D7A}"/>
              </a:ext>
            </a:extLst>
          </p:cNvPr>
          <p:cNvSpPr>
            <a:spLocks noGrp="1"/>
          </p:cNvSpPr>
          <p:nvPr>
            <p:ph type="dt" sz="half" idx="10"/>
          </p:nvPr>
        </p:nvSpPr>
        <p:spPr/>
        <p:txBody>
          <a:bodyPr/>
          <a:lstStyle/>
          <a:p>
            <a:fld id="{5AD0B604-235C-41BA-BFE4-5CE899F7A427}" type="datetimeFigureOut">
              <a:rPr lang="en-US" smtClean="0"/>
              <a:t>8/20/2021</a:t>
            </a:fld>
            <a:endParaRPr lang="en-US" dirty="0"/>
          </a:p>
        </p:txBody>
      </p:sp>
      <p:sp>
        <p:nvSpPr>
          <p:cNvPr id="6" name="Footer Placeholder 5">
            <a:extLst>
              <a:ext uri="{FF2B5EF4-FFF2-40B4-BE49-F238E27FC236}">
                <a16:creationId xmlns:a16="http://schemas.microsoft.com/office/drawing/2014/main" id="{7695D9F9-EFC3-4B26-B80E-870CB64C18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5C721D-4513-42FB-9DE6-B1D4D3A62368}"/>
              </a:ext>
            </a:extLst>
          </p:cNvPr>
          <p:cNvSpPr>
            <a:spLocks noGrp="1"/>
          </p:cNvSpPr>
          <p:nvPr>
            <p:ph type="sldNum" sz="quarter" idx="12"/>
          </p:nvPr>
        </p:nvSpPr>
        <p:spPr/>
        <p:txBody>
          <a:bodyPr/>
          <a:lstStyle/>
          <a:p>
            <a:fld id="{9DF650D0-36E8-4A92-A083-8E043C56163A}" type="slidenum">
              <a:rPr lang="en-US" smtClean="0"/>
              <a:t>‹#›</a:t>
            </a:fld>
            <a:endParaRPr lang="en-US" dirty="0"/>
          </a:p>
        </p:txBody>
      </p:sp>
    </p:spTree>
    <p:extLst>
      <p:ext uri="{BB962C8B-B14F-4D97-AF65-F5344CB8AC3E}">
        <p14:creationId xmlns:p14="http://schemas.microsoft.com/office/powerpoint/2010/main" val="18869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4017-A924-4E1B-A88F-76381405A5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48EAFE-665E-4D10-A671-4386056C65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4440ED5-171D-47AD-96F5-AE4BC9AA01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9617F-974C-40FA-89FA-3DDCAFF8AB0F}"/>
              </a:ext>
            </a:extLst>
          </p:cNvPr>
          <p:cNvSpPr>
            <a:spLocks noGrp="1"/>
          </p:cNvSpPr>
          <p:nvPr>
            <p:ph type="dt" sz="half" idx="10"/>
          </p:nvPr>
        </p:nvSpPr>
        <p:spPr/>
        <p:txBody>
          <a:bodyPr/>
          <a:lstStyle/>
          <a:p>
            <a:fld id="{5AD0B604-235C-41BA-BFE4-5CE899F7A427}" type="datetimeFigureOut">
              <a:rPr lang="en-US" smtClean="0"/>
              <a:t>8/20/2021</a:t>
            </a:fld>
            <a:endParaRPr lang="en-US" dirty="0"/>
          </a:p>
        </p:txBody>
      </p:sp>
      <p:sp>
        <p:nvSpPr>
          <p:cNvPr id="6" name="Footer Placeholder 5">
            <a:extLst>
              <a:ext uri="{FF2B5EF4-FFF2-40B4-BE49-F238E27FC236}">
                <a16:creationId xmlns:a16="http://schemas.microsoft.com/office/drawing/2014/main" id="{5876C124-A3C2-4766-AC0F-3C1D3A29EA1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4B1E39-8160-4681-B75A-493437A02347}"/>
              </a:ext>
            </a:extLst>
          </p:cNvPr>
          <p:cNvSpPr>
            <a:spLocks noGrp="1"/>
          </p:cNvSpPr>
          <p:nvPr>
            <p:ph type="sldNum" sz="quarter" idx="12"/>
          </p:nvPr>
        </p:nvSpPr>
        <p:spPr/>
        <p:txBody>
          <a:bodyPr/>
          <a:lstStyle/>
          <a:p>
            <a:fld id="{9DF650D0-36E8-4A92-A083-8E043C56163A}" type="slidenum">
              <a:rPr lang="en-US" smtClean="0"/>
              <a:t>‹#›</a:t>
            </a:fld>
            <a:endParaRPr lang="en-US" dirty="0"/>
          </a:p>
        </p:txBody>
      </p:sp>
    </p:spTree>
    <p:extLst>
      <p:ext uri="{BB962C8B-B14F-4D97-AF65-F5344CB8AC3E}">
        <p14:creationId xmlns:p14="http://schemas.microsoft.com/office/powerpoint/2010/main" val="3572185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ED8772-333C-42A1-A24D-88981B395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039394-9D52-4502-B2AB-613713912F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94C80-B684-44D0-8CEE-FE4E9A160A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0B604-235C-41BA-BFE4-5CE899F7A427}" type="datetimeFigureOut">
              <a:rPr lang="en-US" smtClean="0"/>
              <a:t>8/20/2021</a:t>
            </a:fld>
            <a:endParaRPr lang="en-US" dirty="0"/>
          </a:p>
        </p:txBody>
      </p:sp>
      <p:sp>
        <p:nvSpPr>
          <p:cNvPr id="5" name="Footer Placeholder 4">
            <a:extLst>
              <a:ext uri="{FF2B5EF4-FFF2-40B4-BE49-F238E27FC236}">
                <a16:creationId xmlns:a16="http://schemas.microsoft.com/office/drawing/2014/main" id="{F03E63C3-4434-41A0-8D8C-BFDB4BFF74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7C9E28-02FF-4685-B1B6-CF28BAE72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650D0-36E8-4A92-A083-8E043C56163A}" type="slidenum">
              <a:rPr lang="en-US" smtClean="0"/>
              <a:t>‹#›</a:t>
            </a:fld>
            <a:endParaRPr lang="en-US" dirty="0"/>
          </a:p>
        </p:txBody>
      </p:sp>
    </p:spTree>
    <p:extLst>
      <p:ext uri="{BB962C8B-B14F-4D97-AF65-F5344CB8AC3E}">
        <p14:creationId xmlns:p14="http://schemas.microsoft.com/office/powerpoint/2010/main" val="445026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hermeticgoldendawn.org/" TargetMode="External"/><Relationship Id="rId2" Type="http://schemas.openxmlformats.org/officeDocument/2006/relationships/hyperlink" Target="https://gscsricf.org/files/public-papers/bailey_082221.pdf" TargetMode="External"/><Relationship Id="rId1" Type="http://schemas.openxmlformats.org/officeDocument/2006/relationships/slideLayout" Target="../slideLayouts/slideLayout7.xml"/><Relationship Id="rId5" Type="http://schemas.openxmlformats.org/officeDocument/2006/relationships/hyperlink" Target="http://www.padrak.com/coronavirus/" TargetMode="External"/><Relationship Id="rId4" Type="http://schemas.openxmlformats.org/officeDocument/2006/relationships/hyperlink" Target="https://www.nytimes.com/1981/06/10/world/italian-police-seize-membership-lists-of-masonic-lodges.html" TargetMode="Externa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99E6-FDCA-4A60-8497-C61181FFA213}"/>
              </a:ext>
            </a:extLst>
          </p:cNvPr>
          <p:cNvSpPr>
            <a:spLocks noGrp="1"/>
          </p:cNvSpPr>
          <p:nvPr>
            <p:ph type="ctrTitle"/>
          </p:nvPr>
        </p:nvSpPr>
        <p:spPr>
          <a:xfrm>
            <a:off x="1524000" y="699668"/>
            <a:ext cx="9144000" cy="5485471"/>
          </a:xfrm>
        </p:spPr>
        <p:txBody>
          <a:bodyPr>
            <a:normAutofit fontScale="90000"/>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English Illuminati</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Including the History of the Order of the Illuminati</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and the Mysteries of the Illuminati</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Plus the revived Illuminati Rituals and Ordinances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Book Review</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Presented by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Patrick Gage Bailey IX Grade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Golden State College SRICF</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patrickgbailey@sbcglobal.net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August 22, 2021</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95263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26876" y="698738"/>
            <a:ext cx="9118120" cy="6001643"/>
          </a:xfrm>
          <a:prstGeom prst="rect">
            <a:avLst/>
          </a:prstGeom>
          <a:noFill/>
        </p:spPr>
        <p:txBody>
          <a:bodyPr wrap="square" rtlCol="0">
            <a:spAutoFit/>
          </a:bodyPr>
          <a:lstStyle/>
          <a:p>
            <a:r>
              <a:rPr lang="en-US" sz="2400" dirty="0"/>
              <a:t>The Purpose of the Illuminati Orders and Their Revival</a:t>
            </a:r>
          </a:p>
          <a:p>
            <a:endParaRPr lang="en-US" sz="2400" dirty="0"/>
          </a:p>
          <a:p>
            <a:r>
              <a:rPr lang="en-US" sz="2400" dirty="0"/>
              <a:t>“This then is the story of the revival of a non-religious secret society, whose only aim originally was the further enlightenment and education of ordinary men, women, and children, at a time when women and children had no access to any public or formal education, and even then severely limited to only a few church schools and universities. “</a:t>
            </a:r>
          </a:p>
          <a:p>
            <a:endParaRPr lang="en-US" sz="2400" dirty="0"/>
          </a:p>
          <a:p>
            <a:r>
              <a:rPr lang="en-US" sz="2400" dirty="0"/>
              <a:t>The Original Illuminati Order (Bavaria) Formed in 1776</a:t>
            </a:r>
          </a:p>
          <a:p>
            <a:endParaRPr lang="en-US" sz="2400" dirty="0"/>
          </a:p>
          <a:p>
            <a:r>
              <a:rPr lang="en-US" sz="2400" dirty="0"/>
              <a:t>History relates that the “Original Illuminati Order” was established in Bavaria (located in southern Germany) in 1776. It was then known as the “Bavarian Illuminati” and was organized by several “High Grade Masons” of the time. </a:t>
            </a:r>
          </a:p>
          <a:p>
            <a:endParaRPr lang="en-US" sz="2400" dirty="0"/>
          </a:p>
          <a:p>
            <a:endParaRPr lang="en-US" sz="2400" dirty="0"/>
          </a:p>
        </p:txBody>
      </p:sp>
    </p:spTree>
    <p:extLst>
      <p:ext uri="{BB962C8B-B14F-4D97-AF65-F5344CB8AC3E}">
        <p14:creationId xmlns:p14="http://schemas.microsoft.com/office/powerpoint/2010/main" val="3451403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26876" y="698738"/>
            <a:ext cx="9118120" cy="4154984"/>
          </a:xfrm>
          <a:prstGeom prst="rect">
            <a:avLst/>
          </a:prstGeom>
          <a:noFill/>
        </p:spPr>
        <p:txBody>
          <a:bodyPr wrap="square" rtlCol="0">
            <a:spAutoFit/>
          </a:bodyPr>
          <a:lstStyle/>
          <a:p>
            <a:r>
              <a:rPr lang="en-US" sz="2400" dirty="0"/>
              <a:t>Purpose</a:t>
            </a:r>
          </a:p>
          <a:p>
            <a:endParaRPr lang="en-US" sz="2400" dirty="0"/>
          </a:p>
          <a:p>
            <a:r>
              <a:rPr lang="en-US" sz="2400" dirty="0"/>
              <a:t>The purpose of this paper is to show that </a:t>
            </a:r>
          </a:p>
          <a:p>
            <a:r>
              <a:rPr lang="en-US" sz="2400" dirty="0"/>
              <a:t>the objective of each of these “Illuminati Orders” was </a:t>
            </a:r>
          </a:p>
          <a:p>
            <a:r>
              <a:rPr lang="en-US" sz="2400" dirty="0"/>
              <a:t>to provide  important information to their members </a:t>
            </a:r>
          </a:p>
          <a:p>
            <a:r>
              <a:rPr lang="en-US" sz="2400" dirty="0"/>
              <a:t>to educate them in the TRUTH of the matters of their times, </a:t>
            </a:r>
          </a:p>
          <a:p>
            <a:r>
              <a:rPr lang="en-US" sz="2400" dirty="0"/>
              <a:t>to support and allow women members, and </a:t>
            </a:r>
          </a:p>
          <a:p>
            <a:r>
              <a:rPr lang="en-US" sz="2400" dirty="0"/>
              <a:t>to provide Masonic Brotherhood amongst its members and </a:t>
            </a:r>
          </a:p>
          <a:p>
            <a:r>
              <a:rPr lang="en-US" sz="2400" dirty="0"/>
              <a:t>their Grand Lodges </a:t>
            </a:r>
          </a:p>
          <a:p>
            <a:r>
              <a:rPr lang="en-US" sz="2400" dirty="0"/>
              <a:t>on a level higher than ordinary Masonry would allow at that time!</a:t>
            </a:r>
          </a:p>
          <a:p>
            <a:endParaRPr lang="en-US" sz="2400" dirty="0"/>
          </a:p>
        </p:txBody>
      </p:sp>
    </p:spTree>
    <p:extLst>
      <p:ext uri="{BB962C8B-B14F-4D97-AF65-F5344CB8AC3E}">
        <p14:creationId xmlns:p14="http://schemas.microsoft.com/office/powerpoint/2010/main" val="2897182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26876" y="698738"/>
            <a:ext cx="9118120" cy="5262979"/>
          </a:xfrm>
          <a:prstGeom prst="rect">
            <a:avLst/>
          </a:prstGeom>
          <a:noFill/>
        </p:spPr>
        <p:txBody>
          <a:bodyPr wrap="square" rtlCol="0">
            <a:spAutoFit/>
          </a:bodyPr>
          <a:lstStyle/>
          <a:p>
            <a:r>
              <a:rPr lang="en-US" sz="2400" dirty="0"/>
              <a:t>In May 1776 the Order of Illuminati was planted in America. </a:t>
            </a:r>
          </a:p>
          <a:p>
            <a:endParaRPr lang="en-US" sz="2400" dirty="0"/>
          </a:p>
          <a:p>
            <a:r>
              <a:rPr lang="en-US" sz="2400" dirty="0"/>
              <a:t>“[Edmund] Burke initiated Thomas Jefferson, and the later started a Society of Illuminati or Lodge at the William and Mary University in Virginia.”</a:t>
            </a:r>
          </a:p>
          <a:p>
            <a:endParaRPr lang="en-US" sz="2400" dirty="0"/>
          </a:p>
          <a:p>
            <a:r>
              <a:rPr lang="en-US" sz="2400" dirty="0"/>
              <a:t>“When in the great revolutionary war this university went down [was destroyed] , the students and professors who constituted the major portion of the members of the Society of The Illuminati continued it </a:t>
            </a:r>
          </a:p>
          <a:p>
            <a:r>
              <a:rPr lang="en-US" sz="2400" dirty="0"/>
              <a:t>as the Yale University.”</a:t>
            </a:r>
          </a:p>
          <a:p>
            <a:endParaRPr lang="en-US" sz="2400" dirty="0"/>
          </a:p>
          <a:p>
            <a:r>
              <a:rPr lang="en-US" sz="2400" dirty="0"/>
              <a:t>“The Lodge at the Yale University made an alteration in the name </a:t>
            </a:r>
          </a:p>
          <a:p>
            <a:r>
              <a:rPr lang="en-US" sz="2400" dirty="0"/>
              <a:t>of the order, in as much as they gave it to the name of</a:t>
            </a:r>
          </a:p>
          <a:p>
            <a:r>
              <a:rPr lang="en-US" sz="2400" dirty="0"/>
              <a:t>The Phi – Beta – Kappa Society.”</a:t>
            </a:r>
          </a:p>
        </p:txBody>
      </p:sp>
    </p:spTree>
    <p:extLst>
      <p:ext uri="{BB962C8B-B14F-4D97-AF65-F5344CB8AC3E}">
        <p14:creationId xmlns:p14="http://schemas.microsoft.com/office/powerpoint/2010/main" val="58676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26876" y="698738"/>
            <a:ext cx="9118120" cy="6370975"/>
          </a:xfrm>
          <a:prstGeom prst="rect">
            <a:avLst/>
          </a:prstGeom>
          <a:noFill/>
        </p:spPr>
        <p:txBody>
          <a:bodyPr wrap="square" rtlCol="0">
            <a:spAutoFit/>
          </a:bodyPr>
          <a:lstStyle/>
          <a:p>
            <a:r>
              <a:rPr lang="en-US" sz="2400" dirty="0"/>
              <a:t>History of the Revived Illuminati Orders From 1877 – 2020</a:t>
            </a:r>
          </a:p>
          <a:p>
            <a:endParaRPr lang="en-US" sz="2400" dirty="0"/>
          </a:p>
          <a:p>
            <a:r>
              <a:rPr lang="en-US" sz="2400" dirty="0"/>
              <a:t>There were several original organizations created and named the “Illuminati Order” during 1877 - 1901. </a:t>
            </a:r>
          </a:p>
          <a:p>
            <a:endParaRPr lang="en-US" sz="2400" dirty="0"/>
          </a:p>
          <a:p>
            <a:r>
              <a:rPr lang="en-US" sz="2400" dirty="0"/>
              <a:t>The first was created in Munich Germany, another in Berlin Germany, another in Dresden Germany, and another in Hamburg Germany. </a:t>
            </a:r>
          </a:p>
          <a:p>
            <a:endParaRPr lang="en-US" sz="2400" dirty="0"/>
          </a:p>
          <a:p>
            <a:r>
              <a:rPr lang="en-US" sz="2400" dirty="0"/>
              <a:t>They eventually merged into one organization with that name. </a:t>
            </a:r>
          </a:p>
          <a:p>
            <a:r>
              <a:rPr lang="en-US" sz="2400" dirty="0"/>
              <a:t>They were together known as the “Prussian Illuminati.” </a:t>
            </a:r>
          </a:p>
          <a:p>
            <a:endParaRPr lang="en-US" sz="2400" dirty="0"/>
          </a:p>
          <a:p>
            <a:r>
              <a:rPr lang="en-US" sz="2400" dirty="0"/>
              <a:t>Munich and Dresden unite in 1899 into the “Munich Illuminati Lodge” </a:t>
            </a:r>
          </a:p>
          <a:p>
            <a:r>
              <a:rPr lang="en-US" sz="2400" dirty="0"/>
              <a:t>(p 188)</a:t>
            </a:r>
          </a:p>
          <a:p>
            <a:endParaRPr lang="en-US" sz="2400" dirty="0"/>
          </a:p>
          <a:p>
            <a:r>
              <a:rPr lang="en-US" sz="2400" dirty="0"/>
              <a:t>The English Illuminati Order was Proposed 1901 (p 187)</a:t>
            </a:r>
          </a:p>
          <a:p>
            <a:endParaRPr lang="en-US" sz="2400" dirty="0"/>
          </a:p>
          <a:p>
            <a:endParaRPr lang="en-US" sz="2400" dirty="0"/>
          </a:p>
        </p:txBody>
      </p:sp>
    </p:spTree>
    <p:extLst>
      <p:ext uri="{BB962C8B-B14F-4D97-AF65-F5344CB8AC3E}">
        <p14:creationId xmlns:p14="http://schemas.microsoft.com/office/powerpoint/2010/main" val="296166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36940" y="569342"/>
            <a:ext cx="9118120" cy="6740307"/>
          </a:xfrm>
          <a:prstGeom prst="rect">
            <a:avLst/>
          </a:prstGeom>
          <a:noFill/>
        </p:spPr>
        <p:txBody>
          <a:bodyPr wrap="square" rtlCol="0">
            <a:spAutoFit/>
          </a:bodyPr>
          <a:lstStyle/>
          <a:p>
            <a:r>
              <a:rPr lang="en-US" sz="2400" dirty="0"/>
              <a:t>“There are truths, certain holy truths, which give to mankind some explanation regarding their former, present and future existence.</a:t>
            </a:r>
          </a:p>
          <a:p>
            <a:endParaRPr lang="en-US" sz="2400" dirty="0"/>
          </a:p>
          <a:p>
            <a:r>
              <a:rPr lang="en-US" sz="2400" dirty="0"/>
              <a:t>Amongst these various wisdom schools, which teach such holy matters, and which work for the good of all men, the most important is the Order of the Illuminati.</a:t>
            </a:r>
          </a:p>
          <a:p>
            <a:endParaRPr lang="en-US" sz="2400" dirty="0"/>
          </a:p>
          <a:p>
            <a:r>
              <a:rPr lang="en-US" sz="2400" dirty="0"/>
              <a:t>Now is the time when such a school of wisdom is most necessary. The world has attained such a false spiritual direction, that one must really start again from the beginning, before one can instruct mankind in the higher wisdom. They must be made sensitive for the wisdom again.</a:t>
            </a:r>
          </a:p>
          <a:p>
            <a:endParaRPr lang="en-US" sz="2400" dirty="0"/>
          </a:p>
          <a:p>
            <a:r>
              <a:rPr lang="en-US" sz="2400" dirty="0"/>
              <a:t>The members of the Order of the Illuminati are in in a position to do this. But they do not desire that their word should be taken for this, but only that they should be judged according to their works.</a:t>
            </a:r>
          </a:p>
          <a:p>
            <a:r>
              <a:rPr lang="en-US" sz="2400" dirty="0"/>
              <a:t>They have secrets, but they use them only for the good of mankind.”</a:t>
            </a:r>
          </a:p>
          <a:p>
            <a:endParaRPr lang="en-US" sz="2400" dirty="0"/>
          </a:p>
          <a:p>
            <a:endParaRPr lang="en-US" sz="2400" dirty="0"/>
          </a:p>
        </p:txBody>
      </p:sp>
    </p:spTree>
    <p:extLst>
      <p:ext uri="{BB962C8B-B14F-4D97-AF65-F5344CB8AC3E}">
        <p14:creationId xmlns:p14="http://schemas.microsoft.com/office/powerpoint/2010/main" val="133937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36940" y="690111"/>
            <a:ext cx="9118120" cy="5632311"/>
          </a:xfrm>
          <a:prstGeom prst="rect">
            <a:avLst/>
          </a:prstGeom>
          <a:noFill/>
        </p:spPr>
        <p:txBody>
          <a:bodyPr wrap="square" rtlCol="0">
            <a:spAutoFit/>
          </a:bodyPr>
          <a:lstStyle/>
          <a:p>
            <a:r>
              <a:rPr lang="en-US" sz="2400" dirty="0"/>
              <a:t>“The Order teaches:</a:t>
            </a:r>
          </a:p>
          <a:p>
            <a:endParaRPr lang="en-US" sz="2400" dirty="0"/>
          </a:p>
          <a:p>
            <a:r>
              <a:rPr lang="en-US" sz="2400" dirty="0"/>
              <a:t>God can only be worshipped in spirit, in quiet, without words and outward signs. To grow like him is the greatest service you can render him. A silent, earnest prayer is the best kind of worship most agreeable to him.</a:t>
            </a:r>
          </a:p>
          <a:p>
            <a:endParaRPr lang="en-US" sz="2400" dirty="0"/>
          </a:p>
          <a:p>
            <a:r>
              <a:rPr lang="en-US" sz="2400" dirty="0"/>
              <a:t>God appears to and discloses himself also to chosen people.</a:t>
            </a:r>
          </a:p>
          <a:p>
            <a:endParaRPr lang="en-US" sz="2400" dirty="0"/>
          </a:p>
          <a:p>
            <a:r>
              <a:rPr lang="en-US" sz="2400" dirty="0"/>
              <a:t>The secret power of Theurgy, which makes those who have knowledge of it the masters of nature.</a:t>
            </a:r>
          </a:p>
          <a:p>
            <a:r>
              <a:rPr lang="en-US" sz="2400" dirty="0"/>
              <a:t>Theurgy is a real science, which connects the earthly with the supernatural.</a:t>
            </a:r>
          </a:p>
          <a:p>
            <a:endParaRPr lang="en-US" sz="2400" dirty="0"/>
          </a:p>
          <a:p>
            <a:r>
              <a:rPr lang="en-US" sz="2400" dirty="0"/>
              <a:t>How to heal sickness naturally.  How to prolong life.”</a:t>
            </a:r>
          </a:p>
        </p:txBody>
      </p:sp>
    </p:spTree>
    <p:extLst>
      <p:ext uri="{BB962C8B-B14F-4D97-AF65-F5344CB8AC3E}">
        <p14:creationId xmlns:p14="http://schemas.microsoft.com/office/powerpoint/2010/main" val="4099616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36940" y="702604"/>
            <a:ext cx="9118120" cy="6370975"/>
          </a:xfrm>
          <a:prstGeom prst="rect">
            <a:avLst/>
          </a:prstGeom>
          <a:noFill/>
        </p:spPr>
        <p:txBody>
          <a:bodyPr wrap="square" rtlCol="0">
            <a:spAutoFit/>
          </a:bodyPr>
          <a:lstStyle/>
          <a:p>
            <a:r>
              <a:rPr lang="en-US" sz="2400" dirty="0"/>
              <a:t>“They adhere to strict moderation and seemliness. Each members is shown a point of view according to which he must act. </a:t>
            </a:r>
          </a:p>
          <a:p>
            <a:endParaRPr lang="en-US" sz="2400" dirty="0"/>
          </a:p>
          <a:p>
            <a:r>
              <a:rPr lang="en-US" sz="2400" dirty="0"/>
              <a:t>Such a man or such a woman would be welcomed by the Order. The same does not labour to benefit himself, for the members themselves decide their contribution. Entry into the Order must be sought with longing and with unbound faith.</a:t>
            </a:r>
          </a:p>
          <a:p>
            <a:endParaRPr lang="en-US" sz="2400" dirty="0"/>
          </a:p>
          <a:p>
            <a:r>
              <a:rPr lang="en-US" sz="2400" dirty="0"/>
              <a:t>Truth</a:t>
            </a:r>
          </a:p>
          <a:p>
            <a:r>
              <a:rPr lang="en-US" sz="2400" dirty="0"/>
              <a:t>Love, Light, Life</a:t>
            </a:r>
          </a:p>
          <a:p>
            <a:r>
              <a:rPr lang="en-US" sz="2400" dirty="0"/>
              <a:t>Patience – Fervor</a:t>
            </a:r>
          </a:p>
          <a:p>
            <a:r>
              <a:rPr lang="en-US" sz="2400" dirty="0"/>
              <a:t>Discretion.</a:t>
            </a:r>
          </a:p>
          <a:p>
            <a:r>
              <a:rPr lang="en-US" sz="2400" dirty="0"/>
              <a:t>(Secrecy)</a:t>
            </a:r>
          </a:p>
          <a:p>
            <a:r>
              <a:rPr lang="en-US" sz="2400" dirty="0"/>
              <a:t>FINIS</a:t>
            </a:r>
          </a:p>
          <a:p>
            <a:r>
              <a:rPr lang="en-US" sz="2400" dirty="0"/>
              <a:t>Every Sin reaps its own reward.”</a:t>
            </a:r>
          </a:p>
          <a:p>
            <a:endParaRPr lang="en-US" sz="2400" dirty="0"/>
          </a:p>
          <a:p>
            <a:r>
              <a:rPr lang="en-US" sz="2400" dirty="0"/>
              <a:t> </a:t>
            </a:r>
          </a:p>
        </p:txBody>
      </p:sp>
      <p:sp>
        <p:nvSpPr>
          <p:cNvPr id="3" name="Rectangle 4">
            <a:extLst>
              <a:ext uri="{FF2B5EF4-FFF2-40B4-BE49-F238E27FC236}">
                <a16:creationId xmlns:a16="http://schemas.microsoft.com/office/drawing/2014/main" id="{E4614B63-57CA-49AD-9DAC-F52F2B69767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5">
            <a:extLst>
              <a:ext uri="{FF2B5EF4-FFF2-40B4-BE49-F238E27FC236}">
                <a16:creationId xmlns:a16="http://schemas.microsoft.com/office/drawing/2014/main" id="{B9DA66CD-F2AD-49C9-BECB-9C1221F20CEE}"/>
              </a:ext>
            </a:extLst>
          </p:cNvPr>
          <p:cNvSpPr>
            <a:spLocks noChangeArrowheads="1"/>
          </p:cNvSpPr>
          <p:nvPr/>
        </p:nvSpPr>
        <p:spPr bwMode="auto">
          <a:xfrm>
            <a:off x="228600" y="1381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6" name="Picture 5">
            <a:extLst>
              <a:ext uri="{FF2B5EF4-FFF2-40B4-BE49-F238E27FC236}">
                <a16:creationId xmlns:a16="http://schemas.microsoft.com/office/drawing/2014/main" id="{D76D1A21-1717-4178-8D00-E3B22AF5CC18}"/>
              </a:ext>
            </a:extLst>
          </p:cNvPr>
          <p:cNvPicPr>
            <a:picLocks noChangeAspect="1"/>
          </p:cNvPicPr>
          <p:nvPr/>
        </p:nvPicPr>
        <p:blipFill>
          <a:blip r:embed="rId2"/>
          <a:stretch>
            <a:fillRect/>
          </a:stretch>
        </p:blipFill>
        <p:spPr>
          <a:xfrm>
            <a:off x="5953665" y="5781765"/>
            <a:ext cx="1524000" cy="504825"/>
          </a:xfrm>
          <a:prstGeom prst="rect">
            <a:avLst/>
          </a:prstGeom>
        </p:spPr>
      </p:pic>
    </p:spTree>
    <p:extLst>
      <p:ext uri="{BB962C8B-B14F-4D97-AF65-F5344CB8AC3E}">
        <p14:creationId xmlns:p14="http://schemas.microsoft.com/office/powerpoint/2010/main" val="1251074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36940" y="698738"/>
            <a:ext cx="9118120" cy="5632311"/>
          </a:xfrm>
          <a:prstGeom prst="rect">
            <a:avLst/>
          </a:prstGeom>
          <a:noFill/>
        </p:spPr>
        <p:txBody>
          <a:bodyPr wrap="square" rtlCol="0">
            <a:spAutoFit/>
          </a:bodyPr>
          <a:lstStyle/>
          <a:p>
            <a:r>
              <a:rPr lang="en-US" sz="2400" dirty="0"/>
              <a:t>William Westcott is Proposed to Found the English Illuminati Order in Great Britain in 1901 -</a:t>
            </a:r>
          </a:p>
          <a:p>
            <a:endParaRPr lang="en-US" sz="2400" dirty="0"/>
          </a:p>
          <a:p>
            <a:r>
              <a:rPr lang="en-US" sz="2400" dirty="0"/>
              <a:t>Due to the apparent success of these organizations in Germany, Ruess, the founder of these organizations, decided to extend the Illuminati Order into Great Britain, and then hopefully into America. For that purpose the help of William Wynn Westcott was solicited to form “the “English Illuminati” in 1901.</a:t>
            </a:r>
          </a:p>
          <a:p>
            <a:endParaRPr lang="en-US" sz="2400" dirty="0"/>
          </a:p>
          <a:p>
            <a:r>
              <a:rPr lang="en-US" sz="2400" dirty="0"/>
              <a:t>The story is described in my paper. In summary –</a:t>
            </a:r>
          </a:p>
          <a:p>
            <a:endParaRPr lang="en-US" sz="2400" dirty="0"/>
          </a:p>
          <a:p>
            <a:r>
              <a:rPr lang="en-US" sz="2400" dirty="0"/>
              <a:t>By 1902 he [Wescott] had been the head of the now flourishing order of Rosicrucian Freemasons for ten years. They were called the ‘Societas Rosicruciana in Anglia’ (S.R.I.A.). He had been a member for twenty two years.</a:t>
            </a:r>
          </a:p>
        </p:txBody>
      </p:sp>
    </p:spTree>
    <p:extLst>
      <p:ext uri="{BB962C8B-B14F-4D97-AF65-F5344CB8AC3E}">
        <p14:creationId xmlns:p14="http://schemas.microsoft.com/office/powerpoint/2010/main" val="2148132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36940" y="690112"/>
            <a:ext cx="9118120" cy="4893647"/>
          </a:xfrm>
          <a:prstGeom prst="rect">
            <a:avLst/>
          </a:prstGeom>
          <a:noFill/>
        </p:spPr>
        <p:txBody>
          <a:bodyPr wrap="square" rtlCol="0">
            <a:spAutoFit/>
          </a:bodyPr>
          <a:lstStyle/>
          <a:p>
            <a:r>
              <a:rPr lang="en-US" sz="2400" dirty="0"/>
              <a:t>The End of the English Illuminati</a:t>
            </a:r>
          </a:p>
          <a:p>
            <a:endParaRPr lang="en-US" sz="2400" dirty="0"/>
          </a:p>
          <a:p>
            <a:r>
              <a:rPr lang="en-US" sz="2400" dirty="0"/>
              <a:t>William Westcott found that the Illuminati’s ‘Rose-Croix Grade’ degree was too much like the 18 degree ‘Ancient Accepted Rite, Supreme Council 33 degree Prince Rose-Croix’ degree used in England.</a:t>
            </a:r>
          </a:p>
          <a:p>
            <a:endParaRPr lang="en-US" sz="2400" dirty="0"/>
          </a:p>
          <a:p>
            <a:r>
              <a:rPr lang="en-US" sz="2400" dirty="0"/>
              <a:t>Using this ritual would violate the Masonic agreements as set forth in the Grand Lodge of England. </a:t>
            </a:r>
          </a:p>
          <a:p>
            <a:endParaRPr lang="en-US" sz="2400" dirty="0"/>
          </a:p>
          <a:p>
            <a:r>
              <a:rPr lang="en-US" sz="2400" dirty="0"/>
              <a:t>Therefore Westcott declined to pursue the establishment of the “English Illuminati” in Britain - as carefully stated in his letter to Ruess on October 16, 1902. This essentially ended the history of the “English Illuminati”. </a:t>
            </a:r>
          </a:p>
        </p:txBody>
      </p:sp>
    </p:spTree>
    <p:extLst>
      <p:ext uri="{BB962C8B-B14F-4D97-AF65-F5344CB8AC3E}">
        <p14:creationId xmlns:p14="http://schemas.microsoft.com/office/powerpoint/2010/main" val="3260533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36940" y="707365"/>
            <a:ext cx="9118120" cy="6001643"/>
          </a:xfrm>
          <a:prstGeom prst="rect">
            <a:avLst/>
          </a:prstGeom>
          <a:noFill/>
        </p:spPr>
        <p:txBody>
          <a:bodyPr wrap="square" rtlCol="0">
            <a:spAutoFit/>
          </a:bodyPr>
          <a:lstStyle/>
          <a:p>
            <a:r>
              <a:rPr lang="en-US" sz="2400" dirty="0"/>
              <a:t>But what was the Real Reason?</a:t>
            </a:r>
          </a:p>
          <a:p>
            <a:endParaRPr lang="en-US" sz="2400" dirty="0"/>
          </a:p>
          <a:p>
            <a:r>
              <a:rPr lang="en-US" sz="2400" dirty="0"/>
              <a:t>It is down to us to piece together what happens next! But the formal official end of the roller-coaster ride was in fact a four page letter from Westcott to Reuss on 16 October 1902 (see fig. 47) and the transcripts (fig. 498).</a:t>
            </a:r>
          </a:p>
          <a:p>
            <a:endParaRPr lang="en-US" sz="2400" dirty="0"/>
          </a:p>
          <a:p>
            <a:r>
              <a:rPr lang="en-US" sz="2400" dirty="0"/>
              <a:t>So, the real reason of cancelling of the idea of taking the ‘Revived Prussian Illuminati Order’ named as the ‘English Illuminati” from Germany to Britain and then possibly to America - was not the issue of this one degree. No. It was really Westcott’s personal worry about causing future trouble within the United Grand Lodge of England, and making very big waves within English Masonry!</a:t>
            </a:r>
          </a:p>
          <a:p>
            <a:endParaRPr lang="en-US" sz="2400" dirty="0"/>
          </a:p>
          <a:p>
            <a:r>
              <a:rPr lang="en-US" sz="2400" dirty="0"/>
              <a:t>One Wonders… Could the ‘English Illuminati be revived today, in the form of a different organization?... Why not? !!!</a:t>
            </a:r>
          </a:p>
        </p:txBody>
      </p:sp>
    </p:spTree>
    <p:extLst>
      <p:ext uri="{BB962C8B-B14F-4D97-AF65-F5344CB8AC3E}">
        <p14:creationId xmlns:p14="http://schemas.microsoft.com/office/powerpoint/2010/main" val="54300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99E6-FDCA-4A60-8497-C61181FFA213}"/>
              </a:ext>
            </a:extLst>
          </p:cNvPr>
          <p:cNvSpPr>
            <a:spLocks noGrp="1"/>
          </p:cNvSpPr>
          <p:nvPr>
            <p:ph type="ctrTitle"/>
          </p:nvPr>
        </p:nvSpPr>
        <p:spPr>
          <a:xfrm>
            <a:off x="1524000" y="699668"/>
            <a:ext cx="9144000" cy="5485471"/>
          </a:xfrm>
        </p:spPr>
        <p:txBody>
          <a:bodyPr>
            <a:normAutofit fontScale="90000"/>
          </a:bodyPr>
          <a:lstStyle/>
          <a:p>
            <a:pPr marL="0" marR="0">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English Illuminati</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Including the History of the Order of the Illuminati</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and the Mysteries of the Illuminati</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r>
              <a:rPr lang="en-US" sz="2800" dirty="0">
                <a:effectLst/>
                <a:latin typeface="Calibri" panose="020F0502020204030204" pitchFamily="34" charset="0"/>
                <a:ea typeface="Calibri" panose="020F0502020204030204" pitchFamily="34" charset="0"/>
                <a:cs typeface="Times New Roman" panose="02020603050405020304" pitchFamily="18" charset="0"/>
              </a:rPr>
              <a:t>Plus the revived Illuminati Rituals and Ordinances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Book by Alistair Lees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232 pages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First Published 2019</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to Frater John L. Cooper III</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For Presenting A </a:t>
            </a:r>
            <a:r>
              <a:rPr lang="en-US" sz="1800" dirty="0">
                <a:latin typeface="Calibri" panose="020F0502020204030204" pitchFamily="34" charset="0"/>
                <a:ea typeface="Calibri" panose="020F0502020204030204" pitchFamily="34" charset="0"/>
                <a:cs typeface="Times New Roman" panose="02020603050405020304" pitchFamily="18" charset="0"/>
              </a:rPr>
              <a:t>Lecture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About This Book</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Last Year </a:t>
            </a:r>
            <a:r>
              <a:rPr lang="en-US" sz="1800" dirty="0">
                <a:latin typeface="Calibri" panose="020F0502020204030204" pitchFamily="34" charset="0"/>
                <a:ea typeface="Calibri" panose="020F0502020204030204" pitchFamily="34" charset="0"/>
                <a:cs typeface="Times New Roman" panose="02020603050405020304" pitchFamily="18" charset="0"/>
              </a:rPr>
              <a:t>at GSC on May 31, 2021</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003096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36940" y="681487"/>
            <a:ext cx="9118120" cy="4893647"/>
          </a:xfrm>
          <a:prstGeom prst="rect">
            <a:avLst/>
          </a:prstGeom>
          <a:noFill/>
        </p:spPr>
        <p:txBody>
          <a:bodyPr wrap="square" rtlCol="0">
            <a:spAutoFit/>
          </a:bodyPr>
          <a:lstStyle/>
          <a:p>
            <a:r>
              <a:rPr lang="en-US" sz="2400" dirty="0"/>
              <a:t>The Revived Illuminati Objectives, Regulations ,and Rituals</a:t>
            </a:r>
          </a:p>
          <a:p>
            <a:endParaRPr lang="en-US" sz="2400" dirty="0"/>
          </a:p>
          <a:p>
            <a:r>
              <a:rPr lang="en-US" sz="2400" dirty="0"/>
              <a:t>These are all discussed in Chapter IV in great detail, for each of the three Grand Lodges. (p 121-156)</a:t>
            </a:r>
          </a:p>
          <a:p>
            <a:endParaRPr lang="en-US" sz="2400" dirty="0"/>
          </a:p>
          <a:p>
            <a:r>
              <a:rPr lang="en-US" sz="2400" dirty="0"/>
              <a:t>My objective here is to show that their objectives </a:t>
            </a:r>
          </a:p>
          <a:p>
            <a:r>
              <a:rPr lang="en-US" sz="2400" dirty="0"/>
              <a:t>are truly worthy of emulation!</a:t>
            </a:r>
          </a:p>
          <a:p>
            <a:endParaRPr lang="en-US" sz="2400" dirty="0"/>
          </a:p>
          <a:p>
            <a:r>
              <a:rPr lang="en-US" sz="2400" dirty="0"/>
              <a:t>We desperately need these same objectives </a:t>
            </a:r>
          </a:p>
          <a:p>
            <a:r>
              <a:rPr lang="en-US" sz="2400" dirty="0"/>
              <a:t>on the internet and </a:t>
            </a:r>
          </a:p>
          <a:p>
            <a:r>
              <a:rPr lang="en-US" sz="2400" dirty="0"/>
              <a:t>in the press and </a:t>
            </a:r>
          </a:p>
          <a:p>
            <a:r>
              <a:rPr lang="en-US" sz="2400" dirty="0"/>
              <a:t>in the social media platforms and </a:t>
            </a:r>
          </a:p>
          <a:p>
            <a:r>
              <a:rPr lang="en-US" sz="2400" dirty="0"/>
              <a:t>on the TV news today!</a:t>
            </a:r>
          </a:p>
        </p:txBody>
      </p:sp>
    </p:spTree>
    <p:extLst>
      <p:ext uri="{BB962C8B-B14F-4D97-AF65-F5344CB8AC3E}">
        <p14:creationId xmlns:p14="http://schemas.microsoft.com/office/powerpoint/2010/main" val="1763268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36940" y="673229"/>
            <a:ext cx="9118120" cy="5632311"/>
          </a:xfrm>
          <a:prstGeom prst="rect">
            <a:avLst/>
          </a:prstGeom>
          <a:noFill/>
        </p:spPr>
        <p:txBody>
          <a:bodyPr wrap="square" rtlCol="0">
            <a:spAutoFit/>
          </a:bodyPr>
          <a:lstStyle/>
          <a:p>
            <a:r>
              <a:rPr lang="en-US" sz="2400" dirty="0"/>
              <a:t>The Revived Illuminati Objectives, Regulations ,and Rituals</a:t>
            </a:r>
          </a:p>
          <a:p>
            <a:endParaRPr lang="en-US" sz="2400" dirty="0"/>
          </a:p>
          <a:p>
            <a:r>
              <a:rPr lang="en-US" sz="2400" dirty="0"/>
              <a:t>Purpose</a:t>
            </a:r>
          </a:p>
          <a:p>
            <a:endParaRPr lang="en-US" sz="2400" dirty="0"/>
          </a:p>
          <a:p>
            <a:r>
              <a:rPr lang="en-US" sz="2400" dirty="0"/>
              <a:t>To advance the spiritual and social life of the members of the Order by the improvement of their culture and thus to elevate and perfect their religious and moral character.</a:t>
            </a:r>
          </a:p>
          <a:p>
            <a:endParaRPr lang="en-US" sz="2400" dirty="0"/>
          </a:p>
          <a:p>
            <a:r>
              <a:rPr lang="en-US" sz="2400" dirty="0"/>
              <a:t>To enable members to benefit by each other’s help and support both spiritually and materially, particularly in cases of undeserved adversity.</a:t>
            </a:r>
          </a:p>
          <a:p>
            <a:endParaRPr lang="en-US" sz="2400" dirty="0"/>
          </a:p>
          <a:p>
            <a:r>
              <a:rPr lang="en-US" sz="2400" dirty="0"/>
              <a:t>The purpose of the lodges does not extend to the furtherance of business affairs.</a:t>
            </a:r>
          </a:p>
          <a:p>
            <a:endParaRPr lang="en-US" sz="2400" dirty="0"/>
          </a:p>
          <a:p>
            <a:r>
              <a:rPr lang="en-US" sz="2400" dirty="0"/>
              <a:t>The remaining details are found in full in my paper.</a:t>
            </a:r>
          </a:p>
        </p:txBody>
      </p:sp>
    </p:spTree>
    <p:extLst>
      <p:ext uri="{BB962C8B-B14F-4D97-AF65-F5344CB8AC3E}">
        <p14:creationId xmlns:p14="http://schemas.microsoft.com/office/powerpoint/2010/main" val="246955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36940" y="681485"/>
            <a:ext cx="9118120" cy="4893647"/>
          </a:xfrm>
          <a:prstGeom prst="rect">
            <a:avLst/>
          </a:prstGeom>
          <a:noFill/>
        </p:spPr>
        <p:txBody>
          <a:bodyPr wrap="square" rtlCol="0">
            <a:spAutoFit/>
          </a:bodyPr>
          <a:lstStyle/>
          <a:p>
            <a:r>
              <a:rPr lang="en-US" sz="2400" dirty="0"/>
              <a:t>Conclusions</a:t>
            </a:r>
          </a:p>
          <a:p>
            <a:endParaRPr lang="en-US" sz="2400" dirty="0"/>
          </a:p>
          <a:p>
            <a:r>
              <a:rPr lang="en-US" sz="2400" dirty="0"/>
              <a:t>These organizations were founded to extend the principles of Masonry ABOVE their existing Grand Lodge level, to allow the discussion of a wide range of natural and various subjects, and to even allow women as members. They were VERY SUCCESSFUL during their early years!</a:t>
            </a:r>
          </a:p>
          <a:p>
            <a:endParaRPr lang="en-US" sz="2400" dirty="0"/>
          </a:p>
          <a:p>
            <a:r>
              <a:rPr lang="en-US" sz="2400" dirty="0"/>
              <a:t>The objectives of the English Illuminati were (and still are) very inspiring – and the benefits to membership were open to all! </a:t>
            </a:r>
          </a:p>
          <a:p>
            <a:endParaRPr lang="en-US" sz="2400" dirty="0"/>
          </a:p>
          <a:p>
            <a:r>
              <a:rPr lang="en-US" sz="2400" dirty="0"/>
              <a:t>The power of the organization was held at the Illuminati Order Grand Lodge level, where the rules for the formation and operation of its Lodges were documented.</a:t>
            </a:r>
          </a:p>
        </p:txBody>
      </p:sp>
    </p:spTree>
    <p:extLst>
      <p:ext uri="{BB962C8B-B14F-4D97-AF65-F5344CB8AC3E}">
        <p14:creationId xmlns:p14="http://schemas.microsoft.com/office/powerpoint/2010/main" val="3689598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36940" y="698738"/>
            <a:ext cx="9118120" cy="5632311"/>
          </a:xfrm>
          <a:prstGeom prst="rect">
            <a:avLst/>
          </a:prstGeom>
          <a:noFill/>
        </p:spPr>
        <p:txBody>
          <a:bodyPr wrap="square" rtlCol="0">
            <a:spAutoFit/>
          </a:bodyPr>
          <a:lstStyle/>
          <a:p>
            <a:r>
              <a:rPr lang="en-US" sz="2400" dirty="0"/>
              <a:t>The Next Step</a:t>
            </a:r>
          </a:p>
          <a:p>
            <a:endParaRPr lang="en-US" sz="2400" dirty="0"/>
          </a:p>
          <a:p>
            <a:r>
              <a:rPr lang="en-US" sz="2400" dirty="0"/>
              <a:t>My final conclusion is that the “Illuminati Order of America” </a:t>
            </a:r>
          </a:p>
          <a:p>
            <a:r>
              <a:rPr lang="en-US" sz="2400" u="sng" dirty="0"/>
              <a:t>could and should be formed immediately in the USA</a:t>
            </a:r>
            <a:r>
              <a:rPr lang="en-US" sz="2400" dirty="0"/>
              <a:t>! </a:t>
            </a:r>
          </a:p>
          <a:p>
            <a:r>
              <a:rPr lang="en-US" sz="2400" dirty="0"/>
              <a:t>And organized as an international world-wide organization!</a:t>
            </a:r>
          </a:p>
          <a:p>
            <a:endParaRPr lang="en-US" sz="2400" dirty="0"/>
          </a:p>
          <a:p>
            <a:r>
              <a:rPr lang="en-US" sz="2400" dirty="0"/>
              <a:t>This is desperately wanted and needed in America - and everywhere else - due to the overt suppression of real facts and data by politics, by funding, and by financial kickback schemes – in and by the television, the press, the newspapers, and the news networks. This is not politics. – This is overt suppression!</a:t>
            </a:r>
          </a:p>
          <a:p>
            <a:endParaRPr lang="en-US" sz="2400" dirty="0"/>
          </a:p>
          <a:p>
            <a:r>
              <a:rPr lang="en-US" sz="2400" dirty="0"/>
              <a:t>As Masons, we cannot join another organization calling itself a “Lodge” that operates “With Ritual”. To do so would violate our Masonic obligations and we would be expelled from our own Grand Lodges.</a:t>
            </a:r>
          </a:p>
        </p:txBody>
      </p:sp>
    </p:spTree>
    <p:extLst>
      <p:ext uri="{BB962C8B-B14F-4D97-AF65-F5344CB8AC3E}">
        <p14:creationId xmlns:p14="http://schemas.microsoft.com/office/powerpoint/2010/main" val="1411225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36940" y="690111"/>
            <a:ext cx="9118120" cy="6370975"/>
          </a:xfrm>
          <a:prstGeom prst="rect">
            <a:avLst/>
          </a:prstGeom>
          <a:noFill/>
        </p:spPr>
        <p:txBody>
          <a:bodyPr wrap="square" rtlCol="0">
            <a:spAutoFit/>
          </a:bodyPr>
          <a:lstStyle/>
          <a:p>
            <a:r>
              <a:rPr lang="en-US" sz="2400" dirty="0"/>
              <a:t>We could form a separate “Educational Society” that would have similar operations to these Illuminati Orders and Lodges, without ritual or degrees - and we could FORCE the Truth about current events to become available, publicized, and known!</a:t>
            </a:r>
          </a:p>
          <a:p>
            <a:endParaRPr lang="en-US" sz="2400" dirty="0"/>
          </a:p>
          <a:p>
            <a:r>
              <a:rPr lang="en-US" sz="2400" dirty="0"/>
              <a:t>An “</a:t>
            </a:r>
            <a:r>
              <a:rPr lang="en-US" sz="2400" u="sng" dirty="0"/>
              <a:t>American Educational Illuminati Order University</a:t>
            </a:r>
            <a:r>
              <a:rPr lang="en-US" sz="2400" dirty="0"/>
              <a:t>” with local chapters could be formed with similar objectives and rules as set forth above, without any ritual or degrees. They could in turn function as new and independent “Illuminati Press Clubs” to obtain and publish information. Such new investigative research and unbiased reporting is desperately needed today in the USA!</a:t>
            </a:r>
          </a:p>
          <a:p>
            <a:endParaRPr lang="en-US" sz="2400" dirty="0"/>
          </a:p>
          <a:p>
            <a:r>
              <a:rPr lang="en-US" sz="2400" dirty="0"/>
              <a:t>The creation of the “</a:t>
            </a:r>
            <a:r>
              <a:rPr lang="en-US" sz="2400" u="sng" dirty="0"/>
              <a:t>American Illuminati Educational Group</a:t>
            </a:r>
            <a:r>
              <a:rPr lang="en-US" sz="2400" dirty="0"/>
              <a:t>” is a worthy and desperately needed goal!</a:t>
            </a:r>
          </a:p>
          <a:p>
            <a:endParaRPr lang="en-US" sz="2400" dirty="0"/>
          </a:p>
          <a:p>
            <a:r>
              <a:rPr lang="en-US" sz="2400" dirty="0"/>
              <a:t>And it is needed now!</a:t>
            </a:r>
          </a:p>
          <a:p>
            <a:endParaRPr lang="en-US" sz="2400" dirty="0"/>
          </a:p>
        </p:txBody>
      </p:sp>
    </p:spTree>
    <p:extLst>
      <p:ext uri="{BB962C8B-B14F-4D97-AF65-F5344CB8AC3E}">
        <p14:creationId xmlns:p14="http://schemas.microsoft.com/office/powerpoint/2010/main" val="4277671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36940" y="732347"/>
            <a:ext cx="9118120" cy="4893647"/>
          </a:xfrm>
          <a:prstGeom prst="rect">
            <a:avLst/>
          </a:prstGeom>
          <a:noFill/>
        </p:spPr>
        <p:txBody>
          <a:bodyPr wrap="square" rtlCol="0">
            <a:spAutoFit/>
          </a:bodyPr>
          <a:lstStyle/>
          <a:p>
            <a:r>
              <a:rPr lang="en-US" sz="2400" u="sng" dirty="0"/>
              <a:t>The American Illuminati Educational Group</a:t>
            </a:r>
          </a:p>
          <a:p>
            <a:endParaRPr lang="en-US" sz="2400" dirty="0"/>
          </a:p>
          <a:p>
            <a:r>
              <a:rPr lang="en-US" sz="2400" dirty="0"/>
              <a:t>Is a worthy and desperately needed goal!</a:t>
            </a:r>
          </a:p>
          <a:p>
            <a:endParaRPr lang="en-US" sz="2400" dirty="0"/>
          </a:p>
          <a:p>
            <a:r>
              <a:rPr lang="en-US" sz="2400" dirty="0"/>
              <a:t>And it is needed now!</a:t>
            </a:r>
          </a:p>
          <a:p>
            <a:endParaRPr lang="en-US" sz="2400" dirty="0"/>
          </a:p>
          <a:p>
            <a:r>
              <a:rPr lang="en-US" sz="2400" dirty="0"/>
              <a:t>Please contact me if you would assist in this quest!</a:t>
            </a:r>
          </a:p>
          <a:p>
            <a:endParaRPr lang="en-US" sz="2400" dirty="0"/>
          </a:p>
          <a:p>
            <a:r>
              <a:rPr lang="en-US" sz="2400" dirty="0"/>
              <a:t>Patrick G. Bailey, IX Grade</a:t>
            </a:r>
          </a:p>
          <a:p>
            <a:r>
              <a:rPr lang="en-US" sz="2400" dirty="0"/>
              <a:t>Golden State College SRICF</a:t>
            </a:r>
          </a:p>
          <a:p>
            <a:r>
              <a:rPr lang="en-US" sz="2400" dirty="0"/>
              <a:t>Librarian and Webmaster</a:t>
            </a:r>
          </a:p>
          <a:p>
            <a:r>
              <a:rPr lang="en-US" sz="2400" dirty="0"/>
              <a:t>patrickgbailey@sbcglobal.net</a:t>
            </a:r>
          </a:p>
          <a:p>
            <a:endParaRPr lang="en-US" sz="2400" dirty="0"/>
          </a:p>
        </p:txBody>
      </p:sp>
      <p:pic>
        <p:nvPicPr>
          <p:cNvPr id="4" name="Picture 3">
            <a:extLst>
              <a:ext uri="{FF2B5EF4-FFF2-40B4-BE49-F238E27FC236}">
                <a16:creationId xmlns:a16="http://schemas.microsoft.com/office/drawing/2014/main" id="{8BAB9BAA-32EB-4914-B20A-3924C142D6DF}"/>
              </a:ext>
            </a:extLst>
          </p:cNvPr>
          <p:cNvPicPr>
            <a:picLocks noChangeAspect="1"/>
          </p:cNvPicPr>
          <p:nvPr/>
        </p:nvPicPr>
        <p:blipFill>
          <a:blip r:embed="rId2"/>
          <a:stretch>
            <a:fillRect/>
          </a:stretch>
        </p:blipFill>
        <p:spPr>
          <a:xfrm>
            <a:off x="8158162" y="663336"/>
            <a:ext cx="3190875" cy="3219450"/>
          </a:xfrm>
          <a:prstGeom prst="rect">
            <a:avLst/>
          </a:prstGeom>
        </p:spPr>
      </p:pic>
    </p:spTree>
    <p:extLst>
      <p:ext uri="{BB962C8B-B14F-4D97-AF65-F5344CB8AC3E}">
        <p14:creationId xmlns:p14="http://schemas.microsoft.com/office/powerpoint/2010/main" val="3034754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36940" y="690111"/>
            <a:ext cx="9118120" cy="5109091"/>
          </a:xfrm>
          <a:prstGeom prst="rect">
            <a:avLst/>
          </a:prstGeom>
          <a:noFill/>
        </p:spPr>
        <p:txBody>
          <a:bodyPr wrap="square" rtlCol="0">
            <a:spAutoFit/>
          </a:bodyPr>
          <a:lstStyle/>
          <a:p>
            <a:r>
              <a:rPr lang="en-US" u="sng" dirty="0"/>
              <a:t>References</a:t>
            </a:r>
          </a:p>
          <a:p>
            <a:endParaRPr lang="en-US" dirty="0"/>
          </a:p>
          <a:p>
            <a:r>
              <a:rPr lang="en-US" dirty="0"/>
              <a:t>English Illuminati – Summary Book Report</a:t>
            </a:r>
          </a:p>
          <a:p>
            <a:r>
              <a:rPr lang="en-US" dirty="0"/>
              <a:t>     Paper by Fra. Patrick Bailey IX Grade, Librarian, GSC SRICF, Presented on August 22, 2021</a:t>
            </a:r>
          </a:p>
          <a:p>
            <a:r>
              <a:rPr lang="en-US" dirty="0">
                <a:hlinkClick r:id="rId2"/>
              </a:rPr>
              <a:t>https://gscsricf.org/files/public-papers/bailey_082221.pdf</a:t>
            </a:r>
            <a:endParaRPr lang="en-US" dirty="0"/>
          </a:p>
          <a:p>
            <a:endParaRPr lang="en-US" dirty="0"/>
          </a:p>
          <a:p>
            <a:r>
              <a:rPr lang="en-US" dirty="0"/>
              <a:t>Hermetic Order of the Golden Dawn</a:t>
            </a:r>
          </a:p>
          <a:p>
            <a:r>
              <a:rPr lang="en-US" dirty="0">
                <a:hlinkClick r:id="rId3"/>
              </a:rPr>
              <a:t>https://hermeticgoldendawn.org/</a:t>
            </a:r>
            <a:endParaRPr lang="en-US" dirty="0"/>
          </a:p>
          <a:p>
            <a:endParaRPr lang="en-US" dirty="0"/>
          </a:p>
          <a:p>
            <a:r>
              <a:rPr lang="en-US" dirty="0"/>
              <a:t>ITALIAN POLICE SEIZE MEMBERSHIP LISTS OF MASONIC LODGES – </a:t>
            </a:r>
          </a:p>
          <a:p>
            <a:r>
              <a:rPr lang="en-US" dirty="0"/>
              <a:t>     The P2 Masonic Lodge Affair in Italy</a:t>
            </a:r>
          </a:p>
          <a:p>
            <a:r>
              <a:rPr lang="en-US" dirty="0"/>
              <a:t>     By Henry Tanner, Special To the New York Times - June 10, 1981</a:t>
            </a:r>
          </a:p>
          <a:p>
            <a:r>
              <a:rPr lang="en-US" dirty="0">
                <a:hlinkClick r:id="rId4"/>
              </a:rPr>
              <a:t>https://www.nytimes.com/1981/06/10/world/italian-police-seize-membership-lists-of-masonic-lodges.html</a:t>
            </a:r>
            <a:endParaRPr lang="en-US" dirty="0"/>
          </a:p>
          <a:p>
            <a:endParaRPr lang="en-US" dirty="0"/>
          </a:p>
          <a:p>
            <a:r>
              <a:rPr lang="en-US" dirty="0"/>
              <a:t>A Coronavirus Information Website</a:t>
            </a:r>
          </a:p>
          <a:p>
            <a:r>
              <a:rPr lang="en-US" dirty="0">
                <a:hlinkClick r:id="rId5"/>
              </a:rPr>
              <a:t>http://www.padrak.com/coronavirus/</a:t>
            </a:r>
            <a:endParaRPr lang="en-US" dirty="0"/>
          </a:p>
          <a:p>
            <a:endParaRPr lang="en-US" sz="2000" dirty="0"/>
          </a:p>
        </p:txBody>
      </p:sp>
    </p:spTree>
    <p:extLst>
      <p:ext uri="{BB962C8B-B14F-4D97-AF65-F5344CB8AC3E}">
        <p14:creationId xmlns:p14="http://schemas.microsoft.com/office/powerpoint/2010/main" val="1253308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B6C69EE-5DFC-4952-9BE3-18F5D443C70A}"/>
              </a:ext>
            </a:extLst>
          </p:cNvPr>
          <p:cNvGraphicFramePr/>
          <p:nvPr/>
        </p:nvGraphicFramePr>
        <p:xfrm>
          <a:off x="3029310" y="483079"/>
          <a:ext cx="6133380" cy="6081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943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AC5DB-1F85-4232-9AF7-2DC976879EDD}"/>
              </a:ext>
            </a:extLst>
          </p:cNvPr>
          <p:cNvSpPr>
            <a:spLocks noGrp="1"/>
          </p:cNvSpPr>
          <p:nvPr>
            <p:ph idx="1"/>
          </p:nvPr>
        </p:nvSpPr>
        <p:spPr>
          <a:xfrm>
            <a:off x="1554191" y="704191"/>
            <a:ext cx="9108058" cy="4351338"/>
          </a:xfrm>
        </p:spPr>
        <p:txBody>
          <a:bodyPr/>
          <a:lstStyle/>
          <a:p>
            <a:pPr marL="0" indent="0" algn="ctr">
              <a:buNone/>
            </a:pPr>
            <a:r>
              <a:rPr lang="en-US" dirty="0"/>
              <a:t>End of Presentation.</a:t>
            </a:r>
          </a:p>
          <a:p>
            <a:pPr marL="0" indent="0" algn="ctr">
              <a:buNone/>
            </a:pPr>
            <a:endParaRPr lang="en-US" dirty="0"/>
          </a:p>
          <a:p>
            <a:pPr marL="0" indent="0" algn="ctr">
              <a:buNone/>
            </a:pPr>
            <a:r>
              <a:rPr lang="en-US" dirty="0"/>
              <a:t>Articles from the Internet Follow –</a:t>
            </a:r>
          </a:p>
          <a:p>
            <a:pPr marL="0" indent="0" algn="ctr">
              <a:buNone/>
            </a:pPr>
            <a:r>
              <a:rPr lang="en-US" dirty="0"/>
              <a:t>For Your Consideration…</a:t>
            </a:r>
          </a:p>
        </p:txBody>
      </p:sp>
    </p:spTree>
    <p:extLst>
      <p:ext uri="{BB962C8B-B14F-4D97-AF65-F5344CB8AC3E}">
        <p14:creationId xmlns:p14="http://schemas.microsoft.com/office/powerpoint/2010/main" val="2696143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5E19FC-701B-4918-A45F-6F4A720138D0}"/>
              </a:ext>
            </a:extLst>
          </p:cNvPr>
          <p:cNvSpPr txBox="1"/>
          <p:nvPr/>
        </p:nvSpPr>
        <p:spPr>
          <a:xfrm>
            <a:off x="2115262" y="698739"/>
            <a:ext cx="7961475" cy="646331"/>
          </a:xfrm>
          <a:prstGeom prst="rect">
            <a:avLst/>
          </a:prstGeom>
          <a:noFill/>
        </p:spPr>
        <p:txBody>
          <a:bodyPr wrap="none" rtlCol="0">
            <a:spAutoFit/>
          </a:bodyPr>
          <a:lstStyle/>
          <a:p>
            <a:r>
              <a:rPr lang="en-US" dirty="0"/>
              <a:t>https://www.garydbarnett.com/the-false-spectre-of-domestic-terrorism-threats-is-</a:t>
            </a:r>
          </a:p>
          <a:p>
            <a:r>
              <a:rPr lang="en-US" dirty="0"/>
              <a:t>nothing-more-than-a-government-plot-to-control-and-incarcerate-all-dissenters/</a:t>
            </a:r>
          </a:p>
        </p:txBody>
      </p:sp>
      <p:pic>
        <p:nvPicPr>
          <p:cNvPr id="11" name="Picture 10">
            <a:extLst>
              <a:ext uri="{FF2B5EF4-FFF2-40B4-BE49-F238E27FC236}">
                <a16:creationId xmlns:a16="http://schemas.microsoft.com/office/drawing/2014/main" id="{90550AF4-0F45-4009-A1CD-476E230E1FE0}"/>
              </a:ext>
            </a:extLst>
          </p:cNvPr>
          <p:cNvPicPr>
            <a:picLocks noChangeAspect="1"/>
          </p:cNvPicPr>
          <p:nvPr/>
        </p:nvPicPr>
        <p:blipFill>
          <a:blip r:embed="rId2"/>
          <a:stretch>
            <a:fillRect/>
          </a:stretch>
        </p:blipFill>
        <p:spPr>
          <a:xfrm>
            <a:off x="3425357" y="1457863"/>
            <a:ext cx="5341283" cy="5227607"/>
          </a:xfrm>
          <a:prstGeom prst="rect">
            <a:avLst/>
          </a:prstGeom>
        </p:spPr>
      </p:pic>
    </p:spTree>
    <p:extLst>
      <p:ext uri="{BB962C8B-B14F-4D97-AF65-F5344CB8AC3E}">
        <p14:creationId xmlns:p14="http://schemas.microsoft.com/office/powerpoint/2010/main" val="259532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44C733-5A92-4932-9E15-5E6CBE3CA344}"/>
              </a:ext>
            </a:extLst>
          </p:cNvPr>
          <p:cNvPicPr/>
          <p:nvPr/>
        </p:nvPicPr>
        <p:blipFill>
          <a:blip r:embed="rId2"/>
          <a:stretch>
            <a:fillRect/>
          </a:stretch>
        </p:blipFill>
        <p:spPr>
          <a:xfrm>
            <a:off x="4226944" y="612476"/>
            <a:ext cx="3761116" cy="4632384"/>
          </a:xfrm>
          <a:prstGeom prst="rect">
            <a:avLst/>
          </a:prstGeom>
        </p:spPr>
      </p:pic>
    </p:spTree>
    <p:extLst>
      <p:ext uri="{BB962C8B-B14F-4D97-AF65-F5344CB8AC3E}">
        <p14:creationId xmlns:p14="http://schemas.microsoft.com/office/powerpoint/2010/main" val="3024963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201EAC-A805-4C1F-AE8B-377E63A1EA8B}"/>
              </a:ext>
            </a:extLst>
          </p:cNvPr>
          <p:cNvPicPr>
            <a:picLocks noChangeAspect="1"/>
          </p:cNvPicPr>
          <p:nvPr/>
        </p:nvPicPr>
        <p:blipFill>
          <a:blip r:embed="rId2"/>
          <a:stretch>
            <a:fillRect/>
          </a:stretch>
        </p:blipFill>
        <p:spPr>
          <a:xfrm>
            <a:off x="2881312" y="347662"/>
            <a:ext cx="6429375" cy="6162675"/>
          </a:xfrm>
          <a:prstGeom prst="rect">
            <a:avLst/>
          </a:prstGeom>
        </p:spPr>
      </p:pic>
    </p:spTree>
    <p:extLst>
      <p:ext uri="{BB962C8B-B14F-4D97-AF65-F5344CB8AC3E}">
        <p14:creationId xmlns:p14="http://schemas.microsoft.com/office/powerpoint/2010/main" val="2689866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B4ACA5-413F-4146-84BF-02F49D2F2846}"/>
              </a:ext>
            </a:extLst>
          </p:cNvPr>
          <p:cNvPicPr/>
          <p:nvPr/>
        </p:nvPicPr>
        <p:blipFill>
          <a:blip r:embed="rId2"/>
          <a:stretch>
            <a:fillRect/>
          </a:stretch>
        </p:blipFill>
        <p:spPr>
          <a:xfrm>
            <a:off x="3124199" y="1963552"/>
            <a:ext cx="5943600" cy="3379470"/>
          </a:xfrm>
          <a:prstGeom prst="rect">
            <a:avLst/>
          </a:prstGeom>
        </p:spPr>
      </p:pic>
      <p:sp>
        <p:nvSpPr>
          <p:cNvPr id="3" name="TextBox 2">
            <a:extLst>
              <a:ext uri="{FF2B5EF4-FFF2-40B4-BE49-F238E27FC236}">
                <a16:creationId xmlns:a16="http://schemas.microsoft.com/office/drawing/2014/main" id="{82BA0A16-5547-4BA2-A293-5D6B158DAFBC}"/>
              </a:ext>
            </a:extLst>
          </p:cNvPr>
          <p:cNvSpPr txBox="1"/>
          <p:nvPr/>
        </p:nvSpPr>
        <p:spPr>
          <a:xfrm>
            <a:off x="2424738" y="690114"/>
            <a:ext cx="7342523" cy="923330"/>
          </a:xfrm>
          <a:prstGeom prst="rect">
            <a:avLst/>
          </a:prstGeom>
          <a:noFill/>
        </p:spPr>
        <p:txBody>
          <a:bodyPr wrap="none" rtlCol="0">
            <a:spAutoFit/>
          </a:bodyPr>
          <a:lstStyle/>
          <a:p>
            <a:pPr algn="ctr"/>
            <a:r>
              <a:rPr lang="en-US" dirty="0"/>
              <a:t>TotalControl666</a:t>
            </a:r>
          </a:p>
          <a:p>
            <a:pPr algn="ctr"/>
            <a:r>
              <a:rPr lang="en-US" dirty="0"/>
              <a:t>https://www.bitchute.com/video/XbdCiPwoQp4T/#TotalControl666%C2%A0</a:t>
            </a:r>
          </a:p>
          <a:p>
            <a:pPr algn="ctr"/>
            <a:r>
              <a:rPr lang="en-US" dirty="0"/>
              <a:t>%236uild6ack6etter%23globalStockholmSyndrome%23ID2020</a:t>
            </a:r>
          </a:p>
        </p:txBody>
      </p:sp>
    </p:spTree>
    <p:extLst>
      <p:ext uri="{BB962C8B-B14F-4D97-AF65-F5344CB8AC3E}">
        <p14:creationId xmlns:p14="http://schemas.microsoft.com/office/powerpoint/2010/main" val="1917206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C62B3F-9F7B-40F9-B1D0-51CCB9FF958A}"/>
              </a:ext>
            </a:extLst>
          </p:cNvPr>
          <p:cNvPicPr>
            <a:picLocks noChangeAspect="1"/>
          </p:cNvPicPr>
          <p:nvPr/>
        </p:nvPicPr>
        <p:blipFill>
          <a:blip r:embed="rId2"/>
          <a:stretch>
            <a:fillRect/>
          </a:stretch>
        </p:blipFill>
        <p:spPr>
          <a:xfrm>
            <a:off x="1541701" y="1975753"/>
            <a:ext cx="4377371" cy="2501355"/>
          </a:xfrm>
          <a:prstGeom prst="rect">
            <a:avLst/>
          </a:prstGeom>
        </p:spPr>
      </p:pic>
      <p:sp>
        <p:nvSpPr>
          <p:cNvPr id="4" name="TextBox 3">
            <a:extLst>
              <a:ext uri="{FF2B5EF4-FFF2-40B4-BE49-F238E27FC236}">
                <a16:creationId xmlns:a16="http://schemas.microsoft.com/office/drawing/2014/main" id="{6CADC7A9-44E6-4DB3-8C1D-86EA82C64C3D}"/>
              </a:ext>
            </a:extLst>
          </p:cNvPr>
          <p:cNvSpPr txBox="1"/>
          <p:nvPr/>
        </p:nvSpPr>
        <p:spPr>
          <a:xfrm>
            <a:off x="2424738" y="690114"/>
            <a:ext cx="7342523" cy="923330"/>
          </a:xfrm>
          <a:prstGeom prst="rect">
            <a:avLst/>
          </a:prstGeom>
          <a:noFill/>
        </p:spPr>
        <p:txBody>
          <a:bodyPr wrap="none" rtlCol="0">
            <a:spAutoFit/>
          </a:bodyPr>
          <a:lstStyle/>
          <a:p>
            <a:pPr algn="ctr"/>
            <a:r>
              <a:rPr lang="en-US" dirty="0"/>
              <a:t>TotalControl666</a:t>
            </a:r>
          </a:p>
          <a:p>
            <a:pPr algn="ctr"/>
            <a:r>
              <a:rPr lang="en-US" dirty="0"/>
              <a:t>https://www.bitchute.com/video/XbdCiPwoQp4T/#TotalControl666%C2%A0</a:t>
            </a:r>
          </a:p>
          <a:p>
            <a:pPr algn="ctr"/>
            <a:r>
              <a:rPr lang="en-US" dirty="0"/>
              <a:t>%236uild6ack6etter%23globalStockholmSyndrome%23ID2020</a:t>
            </a:r>
          </a:p>
        </p:txBody>
      </p:sp>
      <p:pic>
        <p:nvPicPr>
          <p:cNvPr id="6" name="Picture 5">
            <a:extLst>
              <a:ext uri="{FF2B5EF4-FFF2-40B4-BE49-F238E27FC236}">
                <a16:creationId xmlns:a16="http://schemas.microsoft.com/office/drawing/2014/main" id="{78E75867-E306-4F11-B762-C1F79E60E8B7}"/>
              </a:ext>
            </a:extLst>
          </p:cNvPr>
          <p:cNvPicPr>
            <a:picLocks noChangeAspect="1"/>
          </p:cNvPicPr>
          <p:nvPr/>
        </p:nvPicPr>
        <p:blipFill>
          <a:blip r:embed="rId3"/>
          <a:stretch>
            <a:fillRect/>
          </a:stretch>
        </p:blipFill>
        <p:spPr>
          <a:xfrm>
            <a:off x="6272929" y="1975753"/>
            <a:ext cx="4377369" cy="2818970"/>
          </a:xfrm>
          <a:prstGeom prst="rect">
            <a:avLst/>
          </a:prstGeom>
        </p:spPr>
      </p:pic>
    </p:spTree>
    <p:extLst>
      <p:ext uri="{BB962C8B-B14F-4D97-AF65-F5344CB8AC3E}">
        <p14:creationId xmlns:p14="http://schemas.microsoft.com/office/powerpoint/2010/main" val="136551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4E0CF3-D023-4321-8B86-B547A609515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15368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713937B-5BB1-4AB3-9293-C290B2DD929C}"/>
              </a:ext>
            </a:extLst>
          </p:cNvPr>
          <p:cNvSpPr>
            <a:spLocks noChangeArrowheads="1"/>
          </p:cNvSpPr>
          <p:nvPr/>
        </p:nvSpPr>
        <p:spPr bwMode="auto">
          <a:xfrm>
            <a:off x="4281024" y="715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a:extLst>
              <a:ext uri="{FF2B5EF4-FFF2-40B4-BE49-F238E27FC236}">
                <a16:creationId xmlns:a16="http://schemas.microsoft.com/office/drawing/2014/main" id="{DD960630-99BB-4C8D-B10D-E70226DFDB8A}"/>
              </a:ext>
            </a:extLst>
          </p:cNvPr>
          <p:cNvGraphicFramePr>
            <a:graphicFrameLocks noChangeAspect="1"/>
          </p:cNvGraphicFramePr>
          <p:nvPr>
            <p:extLst>
              <p:ext uri="{D42A27DB-BD31-4B8C-83A1-F6EECF244321}">
                <p14:modId xmlns:p14="http://schemas.microsoft.com/office/powerpoint/2010/main" val="4130660330"/>
              </p:ext>
            </p:extLst>
          </p:nvPr>
        </p:nvGraphicFramePr>
        <p:xfrm>
          <a:off x="3674670" y="715827"/>
          <a:ext cx="4842660" cy="5524324"/>
        </p:xfrm>
        <a:graphic>
          <a:graphicData uri="http://schemas.openxmlformats.org/presentationml/2006/ole">
            <mc:AlternateContent xmlns:mc="http://schemas.openxmlformats.org/markup-compatibility/2006">
              <mc:Choice xmlns:v="urn:schemas-microsoft-com:vml" Requires="v">
                <p:oleObj r:id="rId2" imgW="5437469" imgH="6202725" progId="Unknown">
                  <p:embed/>
                </p:oleObj>
              </mc:Choice>
              <mc:Fallback>
                <p:oleObj r:id="rId2" imgW="5437469" imgH="6202725" progId="Unknown">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670" y="715827"/>
                        <a:ext cx="4842660" cy="5524324"/>
                      </a:xfrm>
                      <a:prstGeom prst="rect">
                        <a:avLst/>
                      </a:prstGeom>
                      <a:noFill/>
                    </p:spPr>
                  </p:pic>
                </p:oleObj>
              </mc:Fallback>
            </mc:AlternateContent>
          </a:graphicData>
        </a:graphic>
      </p:graphicFrame>
    </p:spTree>
    <p:extLst>
      <p:ext uri="{BB962C8B-B14F-4D97-AF65-F5344CB8AC3E}">
        <p14:creationId xmlns:p14="http://schemas.microsoft.com/office/powerpoint/2010/main" val="389467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B6C69EE-5DFC-4952-9BE3-18F5D443C70A}"/>
              </a:ext>
            </a:extLst>
          </p:cNvPr>
          <p:cNvGraphicFramePr/>
          <p:nvPr>
            <p:extLst>
              <p:ext uri="{D42A27DB-BD31-4B8C-83A1-F6EECF244321}">
                <p14:modId xmlns:p14="http://schemas.microsoft.com/office/powerpoint/2010/main" val="1355577109"/>
              </p:ext>
            </p:extLst>
          </p:nvPr>
        </p:nvGraphicFramePr>
        <p:xfrm>
          <a:off x="3029310" y="483079"/>
          <a:ext cx="6133380" cy="60816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717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19686" y="698739"/>
            <a:ext cx="9152627" cy="5262979"/>
          </a:xfrm>
          <a:prstGeom prst="rect">
            <a:avLst/>
          </a:prstGeom>
          <a:noFill/>
        </p:spPr>
        <p:txBody>
          <a:bodyPr wrap="square" rtlCol="0">
            <a:spAutoFit/>
          </a:bodyPr>
          <a:lstStyle/>
          <a:p>
            <a:r>
              <a:rPr lang="en-US" sz="2400" dirty="0"/>
              <a:t>If you had the means –</a:t>
            </a:r>
          </a:p>
          <a:p>
            <a:endParaRPr lang="en-US" sz="2400" dirty="0"/>
          </a:p>
          <a:p>
            <a:r>
              <a:rPr lang="en-US" sz="2400" dirty="0"/>
              <a:t>What would you really like to know?</a:t>
            </a:r>
          </a:p>
          <a:p>
            <a:endParaRPr lang="en-US" sz="2400" dirty="0"/>
          </a:p>
          <a:p>
            <a:r>
              <a:rPr lang="en-US" sz="2400" dirty="0"/>
              <a:t>Can you really get information on both side of an issue?</a:t>
            </a:r>
          </a:p>
          <a:p>
            <a:endParaRPr lang="en-US" sz="2400" dirty="0"/>
          </a:p>
          <a:p>
            <a:r>
              <a:rPr lang="en-US" sz="2400" dirty="0"/>
              <a:t>The TV, newspapers, magazines and books all push a one-point-of view –</a:t>
            </a:r>
          </a:p>
          <a:p>
            <a:endParaRPr lang="en-US" sz="2400" dirty="0"/>
          </a:p>
          <a:p>
            <a:r>
              <a:rPr lang="en-US" sz="2400" dirty="0"/>
              <a:t>Because it sells! They get money for it! </a:t>
            </a:r>
          </a:p>
          <a:p>
            <a:r>
              <a:rPr lang="en-US" sz="2400" dirty="0"/>
              <a:t>They get PAID for pushing that one-point-of-view!</a:t>
            </a:r>
          </a:p>
          <a:p>
            <a:endParaRPr lang="en-US" sz="2400" dirty="0"/>
          </a:p>
          <a:p>
            <a:r>
              <a:rPr lang="en-US" sz="2400" dirty="0"/>
              <a:t>They are in it for easy profit and to make their local readers happy!</a:t>
            </a:r>
          </a:p>
          <a:p>
            <a:endParaRPr lang="en-US" sz="2400" dirty="0"/>
          </a:p>
          <a:p>
            <a:r>
              <a:rPr lang="en-US" sz="2400" dirty="0"/>
              <a:t>So how can you find out about the “other side of any issue”?</a:t>
            </a:r>
          </a:p>
        </p:txBody>
      </p:sp>
    </p:spTree>
    <p:extLst>
      <p:ext uri="{BB962C8B-B14F-4D97-AF65-F5344CB8AC3E}">
        <p14:creationId xmlns:p14="http://schemas.microsoft.com/office/powerpoint/2010/main" val="9929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09623" y="698738"/>
            <a:ext cx="9152625" cy="5632311"/>
          </a:xfrm>
          <a:prstGeom prst="rect">
            <a:avLst/>
          </a:prstGeom>
          <a:noFill/>
        </p:spPr>
        <p:txBody>
          <a:bodyPr wrap="square" rtlCol="0">
            <a:spAutoFit/>
          </a:bodyPr>
          <a:lstStyle/>
          <a:p>
            <a:r>
              <a:rPr lang="en-US" sz="2400" dirty="0"/>
              <a:t>Q - How can we see both sides of these issues? Such as -</a:t>
            </a:r>
          </a:p>
          <a:p>
            <a:endParaRPr lang="en-US" sz="2400" dirty="0"/>
          </a:p>
          <a:p>
            <a:r>
              <a:rPr lang="en-US" sz="2400" dirty="0"/>
              <a:t>Republican ideas to fix the economy in CA?</a:t>
            </a:r>
          </a:p>
          <a:p>
            <a:endParaRPr lang="en-US" sz="2400" dirty="0"/>
          </a:p>
          <a:p>
            <a:r>
              <a:rPr lang="en-US" sz="2400" dirty="0"/>
              <a:t>Cures for COVID not authorized by the CDC?</a:t>
            </a:r>
          </a:p>
          <a:p>
            <a:endParaRPr lang="en-US" sz="2400" dirty="0"/>
          </a:p>
          <a:p>
            <a:r>
              <a:rPr lang="en-US" sz="2400" dirty="0"/>
              <a:t>How to easily get alternate COVID treatments, </a:t>
            </a:r>
          </a:p>
          <a:p>
            <a:r>
              <a:rPr lang="en-US" sz="2400" dirty="0"/>
              <a:t>    Like Hydroxy Chloroquine &amp; Azithromycin &amp; Zinc Protocol?</a:t>
            </a:r>
          </a:p>
          <a:p>
            <a:r>
              <a:rPr lang="en-US" sz="2400" dirty="0"/>
              <a:t>    Like Ivermectin and Zinc Colloid?</a:t>
            </a:r>
          </a:p>
          <a:p>
            <a:endParaRPr lang="en-US" sz="2400" dirty="0"/>
          </a:p>
          <a:p>
            <a:r>
              <a:rPr lang="en-US" sz="2400" dirty="0"/>
              <a:t>What is really happening with Sun?</a:t>
            </a:r>
          </a:p>
          <a:p>
            <a:endParaRPr lang="en-US" sz="2400" dirty="0"/>
          </a:p>
          <a:p>
            <a:r>
              <a:rPr lang="en-US" sz="2400" dirty="0"/>
              <a:t>Is “global warming” really “man-made”?</a:t>
            </a:r>
          </a:p>
          <a:p>
            <a:endParaRPr lang="en-US" sz="2400" dirty="0"/>
          </a:p>
          <a:p>
            <a:r>
              <a:rPr lang="en-US" sz="2400" u="sng" dirty="0"/>
              <a:t>What did Jesus really say </a:t>
            </a:r>
            <a:r>
              <a:rPr lang="en-US" sz="2400" dirty="0"/>
              <a:t>to eat, to drink, and to do?</a:t>
            </a:r>
          </a:p>
        </p:txBody>
      </p:sp>
    </p:spTree>
    <p:extLst>
      <p:ext uri="{BB962C8B-B14F-4D97-AF65-F5344CB8AC3E}">
        <p14:creationId xmlns:p14="http://schemas.microsoft.com/office/powerpoint/2010/main" val="351502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18250" y="664234"/>
            <a:ext cx="9169878" cy="5632311"/>
          </a:xfrm>
          <a:prstGeom prst="rect">
            <a:avLst/>
          </a:prstGeom>
          <a:noFill/>
        </p:spPr>
        <p:txBody>
          <a:bodyPr wrap="square" rtlCol="0">
            <a:spAutoFit/>
          </a:bodyPr>
          <a:lstStyle/>
          <a:p>
            <a:r>
              <a:rPr lang="en-US" sz="2400" dirty="0"/>
              <a:t>A - We can create an “Illuminati Group” to Find and Share the Answers!</a:t>
            </a:r>
          </a:p>
          <a:p>
            <a:endParaRPr lang="en-US" sz="2400" dirty="0"/>
          </a:p>
          <a:p>
            <a:r>
              <a:rPr lang="en-US" sz="2400" dirty="0"/>
              <a:t>It could be based on a Masonic Lodge format!</a:t>
            </a:r>
          </a:p>
          <a:p>
            <a:endParaRPr lang="en-US" sz="2400" dirty="0"/>
          </a:p>
          <a:p>
            <a:r>
              <a:rPr lang="en-US" sz="2400" dirty="0"/>
              <a:t>It could have various levels of membership with men AND women!</a:t>
            </a:r>
          </a:p>
          <a:p>
            <a:r>
              <a:rPr lang="en-US" sz="2400" dirty="0"/>
              <a:t>Each level with its own Formal Degree with Ritual!</a:t>
            </a:r>
          </a:p>
          <a:p>
            <a:r>
              <a:rPr lang="en-US" sz="2400" dirty="0"/>
              <a:t>     Apprentice</a:t>
            </a:r>
          </a:p>
          <a:p>
            <a:r>
              <a:rPr lang="en-US" sz="2400" dirty="0"/>
              <a:t>     Member</a:t>
            </a:r>
          </a:p>
          <a:p>
            <a:r>
              <a:rPr lang="en-US" sz="2400" dirty="0"/>
              <a:t>     Master </a:t>
            </a:r>
          </a:p>
          <a:p>
            <a:endParaRPr lang="en-US" sz="2400" dirty="0"/>
          </a:p>
          <a:p>
            <a:r>
              <a:rPr lang="en-US" sz="2400" dirty="0"/>
              <a:t>It could share such information at its meetings!</a:t>
            </a:r>
          </a:p>
          <a:p>
            <a:endParaRPr lang="en-US" sz="2400" dirty="0"/>
          </a:p>
          <a:p>
            <a:r>
              <a:rPr lang="en-US" sz="2400" dirty="0"/>
              <a:t>Could we start one today?</a:t>
            </a:r>
          </a:p>
          <a:p>
            <a:endParaRPr lang="en-US" sz="2400" dirty="0"/>
          </a:p>
          <a:p>
            <a:r>
              <a:rPr lang="en-US" sz="2400" dirty="0"/>
              <a:t>Too Late!...</a:t>
            </a:r>
          </a:p>
        </p:txBody>
      </p:sp>
    </p:spTree>
    <p:extLst>
      <p:ext uri="{BB962C8B-B14F-4D97-AF65-F5344CB8AC3E}">
        <p14:creationId xmlns:p14="http://schemas.microsoft.com/office/powerpoint/2010/main" val="294015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1641F-DC42-4874-B3AF-8B284AFA29B1}"/>
              </a:ext>
            </a:extLst>
          </p:cNvPr>
          <p:cNvSpPr txBox="1"/>
          <p:nvPr/>
        </p:nvSpPr>
        <p:spPr>
          <a:xfrm>
            <a:off x="1518250" y="664234"/>
            <a:ext cx="9169878" cy="2800767"/>
          </a:xfrm>
          <a:prstGeom prst="rect">
            <a:avLst/>
          </a:prstGeom>
          <a:noFill/>
        </p:spPr>
        <p:txBody>
          <a:bodyPr wrap="square" rtlCol="0">
            <a:spAutoFit/>
          </a:bodyPr>
          <a:lstStyle/>
          <a:p>
            <a:endParaRPr lang="en-US" sz="2400" dirty="0"/>
          </a:p>
          <a:p>
            <a:endParaRPr lang="en-US" sz="2400" dirty="0"/>
          </a:p>
          <a:p>
            <a:endParaRPr lang="en-US" sz="2400" dirty="0"/>
          </a:p>
          <a:p>
            <a:endParaRPr lang="en-US" sz="2400" dirty="0"/>
          </a:p>
          <a:p>
            <a:r>
              <a:rPr lang="en-US" sz="4000" dirty="0"/>
              <a:t>It was already started in 1776 in Bavaria!</a:t>
            </a:r>
          </a:p>
          <a:p>
            <a:endParaRPr lang="en-US" sz="4000" dirty="0"/>
          </a:p>
        </p:txBody>
      </p:sp>
    </p:spTree>
    <p:extLst>
      <p:ext uri="{BB962C8B-B14F-4D97-AF65-F5344CB8AC3E}">
        <p14:creationId xmlns:p14="http://schemas.microsoft.com/office/powerpoint/2010/main" val="4210714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TotalTime>
  <Words>2364</Words>
  <Application>Microsoft Office PowerPoint</Application>
  <PresentationFormat>Widescreen</PresentationFormat>
  <Paragraphs>231</Paragraphs>
  <Slides>33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Arial</vt:lpstr>
      <vt:lpstr>Calibri</vt:lpstr>
      <vt:lpstr>Calibri Light</vt:lpstr>
      <vt:lpstr>Office Theme</vt:lpstr>
      <vt:lpstr>Unknown</vt:lpstr>
      <vt:lpstr>English Illuminati Including the History of the Order of the Illuminati and the Mysteries of the Illuminati Plus the revived Illuminati Rituals and Ordinances  Book Review  Presented by   Patrick Gage Bailey IX Grade Golden State College SRICF patrickgbailey@sbcglobal.net August 22, 2021 </vt:lpstr>
      <vt:lpstr>English Illuminati Including the History of the Order of the Illuminati and the Mysteries of the Illuminati Plus the revived Illuminati Rituals and Ordinances  Book by Alistair Lees 232 pages First Published 2019  Thank You to Frater John L. Cooper III For Presenting A Lecture About This Book Last Year at GSC on May 31, 2021!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Illuminati Including the History of the Order of the Illuminati and the Mysteries of the Illuminati Plus the revived Illuminati Rituals and Ordinances  Presented by   Patrick Gage Bailey IX Grade Golden State College SRICF patrickgbailey@sbcglobal.net August 22, 2021</dc:title>
  <dc:creator>Patrick Bailey</dc:creator>
  <cp:lastModifiedBy>Patrick Bailey</cp:lastModifiedBy>
  <cp:revision>63</cp:revision>
  <cp:lastPrinted>2021-08-21T03:02:03Z</cp:lastPrinted>
  <dcterms:created xsi:type="dcterms:W3CDTF">2021-08-16T02:22:40Z</dcterms:created>
  <dcterms:modified xsi:type="dcterms:W3CDTF">2021-08-21T06:06:11Z</dcterms:modified>
</cp:coreProperties>
</file>